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5" r:id="rId2"/>
    <p:sldId id="286" r:id="rId3"/>
    <p:sldId id="292" r:id="rId4"/>
    <p:sldId id="313" r:id="rId5"/>
    <p:sldId id="314" r:id="rId6"/>
    <p:sldId id="299" r:id="rId7"/>
    <p:sldId id="287" r:id="rId8"/>
    <p:sldId id="288" r:id="rId9"/>
    <p:sldId id="289" r:id="rId10"/>
    <p:sldId id="290" r:id="rId11"/>
    <p:sldId id="293" r:id="rId12"/>
    <p:sldId id="294" r:id="rId13"/>
    <p:sldId id="297" r:id="rId14"/>
    <p:sldId id="298" r:id="rId15"/>
    <p:sldId id="301" r:id="rId16"/>
    <p:sldId id="302" r:id="rId17"/>
    <p:sldId id="304" r:id="rId18"/>
    <p:sldId id="305" r:id="rId19"/>
    <p:sldId id="306" r:id="rId20"/>
    <p:sldId id="291" r:id="rId21"/>
    <p:sldId id="307" r:id="rId22"/>
    <p:sldId id="312" r:id="rId23"/>
  </p:sldIdLst>
  <p:sldSz cx="12192000" cy="6858000"/>
  <p:notesSz cx="6858000" cy="9144000"/>
  <p:embeddedFontLst>
    <p:embeddedFont>
      <p:font typeface="Proxima Nova Rg" panose="02000506030000020004" pitchFamily="2" charset="0"/>
      <p:regular r:id="rId24"/>
      <p:bold r:id="rId25"/>
    </p:embeddedFont>
    <p:embeddedFont>
      <p:font typeface="Source Serif Pro" panose="02040603050405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7F5"/>
    <a:srgbClr val="6D7381"/>
    <a:srgbClr val="EB4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25" autoAdjust="0"/>
    <p:restoredTop sz="96529" autoAdjust="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>
        <p:guide orient="horz" pos="2160"/>
        <p:guide pos="3840"/>
        <p:guide orient="horz" pos="5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0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51A8148-910A-49BB-B8A5-FFF30C4683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0150" y="819150"/>
            <a:ext cx="4476750" cy="6038850"/>
          </a:xfrm>
          <a:custGeom>
            <a:avLst/>
            <a:gdLst>
              <a:gd name="connsiteX0" fmla="*/ 0 w 4476750"/>
              <a:gd name="connsiteY0" fmla="*/ 0 h 6038850"/>
              <a:gd name="connsiteX1" fmla="*/ 4476750 w 4476750"/>
              <a:gd name="connsiteY1" fmla="*/ 0 h 6038850"/>
              <a:gd name="connsiteX2" fmla="*/ 4476750 w 4476750"/>
              <a:gd name="connsiteY2" fmla="*/ 6038850 h 6038850"/>
              <a:gd name="connsiteX3" fmla="*/ 0 w 4476750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6038850">
                <a:moveTo>
                  <a:pt x="0" y="0"/>
                </a:moveTo>
                <a:lnTo>
                  <a:pt x="4476750" y="0"/>
                </a:lnTo>
                <a:lnTo>
                  <a:pt x="4476750" y="6038850"/>
                </a:lnTo>
                <a:lnTo>
                  <a:pt x="0" y="6038850"/>
                </a:lnTo>
                <a:close/>
              </a:path>
            </a:pathLst>
          </a:custGeom>
          <a:solidFill>
            <a:schemeClr val="bg1">
              <a:lumMod val="65000"/>
              <a:alpha val="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4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7D5B4-D6BC-47AD-8A16-1B5ADEC3BA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05066" y="3109560"/>
            <a:ext cx="2123768" cy="2123768"/>
          </a:xfrm>
          <a:custGeom>
            <a:avLst/>
            <a:gdLst>
              <a:gd name="connsiteX0" fmla="*/ 1061884 w 2123768"/>
              <a:gd name="connsiteY0" fmla="*/ 0 h 2123768"/>
              <a:gd name="connsiteX1" fmla="*/ 2123768 w 2123768"/>
              <a:gd name="connsiteY1" fmla="*/ 1061884 h 2123768"/>
              <a:gd name="connsiteX2" fmla="*/ 1061884 w 2123768"/>
              <a:gd name="connsiteY2" fmla="*/ 2123768 h 2123768"/>
              <a:gd name="connsiteX3" fmla="*/ 0 w 2123768"/>
              <a:gd name="connsiteY3" fmla="*/ 1061884 h 2123768"/>
              <a:gd name="connsiteX4" fmla="*/ 1061884 w 2123768"/>
              <a:gd name="connsiteY4" fmla="*/ 0 h 212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768" h="2123768">
                <a:moveTo>
                  <a:pt x="1061884" y="0"/>
                </a:moveTo>
                <a:cubicBezTo>
                  <a:pt x="1648346" y="0"/>
                  <a:pt x="2123768" y="475422"/>
                  <a:pt x="2123768" y="1061884"/>
                </a:cubicBezTo>
                <a:cubicBezTo>
                  <a:pt x="2123768" y="1648346"/>
                  <a:pt x="1648346" y="2123768"/>
                  <a:pt x="1061884" y="2123768"/>
                </a:cubicBezTo>
                <a:cubicBezTo>
                  <a:pt x="475422" y="2123768"/>
                  <a:pt x="0" y="1648346"/>
                  <a:pt x="0" y="1061884"/>
                </a:cubicBezTo>
                <a:cubicBezTo>
                  <a:pt x="0" y="475422"/>
                  <a:pt x="475422" y="0"/>
                  <a:pt x="1061884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0168FB-2DED-4511-834F-DB864A8E9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08F5E5-128D-4E87-9B78-5A03E52CDAE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45392" y="2206113"/>
            <a:ext cx="2595716" cy="2595716"/>
          </a:xfrm>
          <a:custGeom>
            <a:avLst/>
            <a:gdLst>
              <a:gd name="connsiteX0" fmla="*/ 1297858 w 2595716"/>
              <a:gd name="connsiteY0" fmla="*/ 0 h 2595716"/>
              <a:gd name="connsiteX1" fmla="*/ 2595716 w 2595716"/>
              <a:gd name="connsiteY1" fmla="*/ 1297858 h 2595716"/>
              <a:gd name="connsiteX2" fmla="*/ 1297858 w 2595716"/>
              <a:gd name="connsiteY2" fmla="*/ 2595716 h 2595716"/>
              <a:gd name="connsiteX3" fmla="*/ 0 w 2595716"/>
              <a:gd name="connsiteY3" fmla="*/ 1297858 h 2595716"/>
              <a:gd name="connsiteX4" fmla="*/ 1297858 w 2595716"/>
              <a:gd name="connsiteY4" fmla="*/ 0 h 25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716" h="2595716">
                <a:moveTo>
                  <a:pt x="1297858" y="0"/>
                </a:moveTo>
                <a:cubicBezTo>
                  <a:pt x="2014645" y="0"/>
                  <a:pt x="2595716" y="581071"/>
                  <a:pt x="2595716" y="1297858"/>
                </a:cubicBezTo>
                <a:cubicBezTo>
                  <a:pt x="2595716" y="2014645"/>
                  <a:pt x="2014645" y="2595716"/>
                  <a:pt x="1297858" y="2595716"/>
                </a:cubicBezTo>
                <a:cubicBezTo>
                  <a:pt x="581071" y="2595716"/>
                  <a:pt x="0" y="2014645"/>
                  <a:pt x="0" y="1297858"/>
                </a:cubicBezTo>
                <a:cubicBezTo>
                  <a:pt x="0" y="581071"/>
                  <a:pt x="581071" y="0"/>
                  <a:pt x="1297858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4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9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028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2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761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66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490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8F928BB9-F7F9-4B19-8EA6-F0FD78AD0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" y="266700"/>
            <a:ext cx="11582400" cy="632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5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B56835-7AAA-4B65-87F2-414A77EC4F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66700"/>
            <a:ext cx="11582400" cy="4914900"/>
          </a:xfrm>
          <a:custGeom>
            <a:avLst/>
            <a:gdLst>
              <a:gd name="connsiteX0" fmla="*/ 448829 w 11582400"/>
              <a:gd name="connsiteY0" fmla="*/ 0 h 4914900"/>
              <a:gd name="connsiteX1" fmla="*/ 11133571 w 11582400"/>
              <a:gd name="connsiteY1" fmla="*/ 0 h 4914900"/>
              <a:gd name="connsiteX2" fmla="*/ 11582400 w 11582400"/>
              <a:gd name="connsiteY2" fmla="*/ 448829 h 4914900"/>
              <a:gd name="connsiteX3" fmla="*/ 11582400 w 11582400"/>
              <a:gd name="connsiteY3" fmla="*/ 4466071 h 4914900"/>
              <a:gd name="connsiteX4" fmla="*/ 11133571 w 11582400"/>
              <a:gd name="connsiteY4" fmla="*/ 4914900 h 4914900"/>
              <a:gd name="connsiteX5" fmla="*/ 448829 w 11582400"/>
              <a:gd name="connsiteY5" fmla="*/ 4914900 h 4914900"/>
              <a:gd name="connsiteX6" fmla="*/ 0 w 11582400"/>
              <a:gd name="connsiteY6" fmla="*/ 4466071 h 4914900"/>
              <a:gd name="connsiteX7" fmla="*/ 0 w 11582400"/>
              <a:gd name="connsiteY7" fmla="*/ 448829 h 4914900"/>
              <a:gd name="connsiteX8" fmla="*/ 448829 w 11582400"/>
              <a:gd name="connsiteY8" fmla="*/ 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4914900">
                <a:moveTo>
                  <a:pt x="448829" y="0"/>
                </a:moveTo>
                <a:lnTo>
                  <a:pt x="11133571" y="0"/>
                </a:lnTo>
                <a:cubicBezTo>
                  <a:pt x="11381452" y="0"/>
                  <a:pt x="11582400" y="200948"/>
                  <a:pt x="11582400" y="448829"/>
                </a:cubicBezTo>
                <a:lnTo>
                  <a:pt x="11582400" y="4466071"/>
                </a:lnTo>
                <a:cubicBezTo>
                  <a:pt x="11582400" y="4713952"/>
                  <a:pt x="11381452" y="4914900"/>
                  <a:pt x="11133571" y="4914900"/>
                </a:cubicBezTo>
                <a:lnTo>
                  <a:pt x="448829" y="4914900"/>
                </a:lnTo>
                <a:cubicBezTo>
                  <a:pt x="200948" y="4914900"/>
                  <a:pt x="0" y="4713952"/>
                  <a:pt x="0" y="4466071"/>
                </a:cubicBezTo>
                <a:lnTo>
                  <a:pt x="0" y="448829"/>
                </a:lnTo>
                <a:cubicBezTo>
                  <a:pt x="0" y="200948"/>
                  <a:pt x="200948" y="0"/>
                  <a:pt x="448829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000">
              <a:srgbClr val="69AFF9"/>
            </a:gs>
            <a:gs pos="100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55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3000">
              <a:schemeClr val="accent2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938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A632C5B8-A40C-42D0-BDB9-7AC9E3440F1D}"/>
              </a:ext>
            </a:extLst>
          </p:cNvPr>
          <p:cNvSpPr/>
          <p:nvPr userDrawn="1"/>
        </p:nvSpPr>
        <p:spPr>
          <a:xfrm>
            <a:off x="1866900" y="2362200"/>
            <a:ext cx="2133600" cy="2133600"/>
          </a:xfrm>
          <a:prstGeom prst="arc">
            <a:avLst>
              <a:gd name="adj1" fmla="val 16200000"/>
              <a:gd name="adj2" fmla="val 12312938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2ACFA7-670E-45FC-A59C-9245941A6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00" y="2552700"/>
            <a:ext cx="1752600" cy="1752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E0561E6F-867A-47DC-9D91-019948484E73}"/>
              </a:ext>
            </a:extLst>
          </p:cNvPr>
          <p:cNvSpPr/>
          <p:nvPr userDrawn="1"/>
        </p:nvSpPr>
        <p:spPr>
          <a:xfrm>
            <a:off x="1866900" y="2362200"/>
            <a:ext cx="2133600" cy="2133600"/>
          </a:xfrm>
          <a:prstGeom prst="arc">
            <a:avLst>
              <a:gd name="adj1" fmla="val 13321319"/>
              <a:gd name="adj2" fmla="val 14932024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0A649DC-5B7C-4D41-90DE-E8A73AEDFDF5}"/>
              </a:ext>
            </a:extLst>
          </p:cNvPr>
          <p:cNvSpPr/>
          <p:nvPr userDrawn="1"/>
        </p:nvSpPr>
        <p:spPr>
          <a:xfrm>
            <a:off x="5029200" y="2354943"/>
            <a:ext cx="2133600" cy="2133600"/>
          </a:xfrm>
          <a:prstGeom prst="arc">
            <a:avLst>
              <a:gd name="adj1" fmla="val 16200000"/>
              <a:gd name="adj2" fmla="val 12312938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48C33AA-18F0-4B63-BC0B-ADF9A4F9C7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9700" y="2545443"/>
            <a:ext cx="1752600" cy="1752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1BCA7F2-A8BC-443F-BBA8-7A22C7549C62}"/>
              </a:ext>
            </a:extLst>
          </p:cNvPr>
          <p:cNvSpPr/>
          <p:nvPr userDrawn="1"/>
        </p:nvSpPr>
        <p:spPr>
          <a:xfrm>
            <a:off x="5029200" y="2354943"/>
            <a:ext cx="2133600" cy="2133600"/>
          </a:xfrm>
          <a:prstGeom prst="arc">
            <a:avLst>
              <a:gd name="adj1" fmla="val 13321319"/>
              <a:gd name="adj2" fmla="val 14932024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212FEA8-0126-42C9-AEA9-FE1283F0AFC2}"/>
              </a:ext>
            </a:extLst>
          </p:cNvPr>
          <p:cNvSpPr/>
          <p:nvPr userDrawn="1"/>
        </p:nvSpPr>
        <p:spPr>
          <a:xfrm>
            <a:off x="8191500" y="2354943"/>
            <a:ext cx="2133600" cy="2133600"/>
          </a:xfrm>
          <a:prstGeom prst="arc">
            <a:avLst>
              <a:gd name="adj1" fmla="val 16200000"/>
              <a:gd name="adj2" fmla="val 12312938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EFA5CBC-AAEA-466A-9E12-1E010D12B2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0" y="2545443"/>
            <a:ext cx="1752600" cy="1752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CF7E620-5975-4B66-91DF-2FE4D587E5CD}"/>
              </a:ext>
            </a:extLst>
          </p:cNvPr>
          <p:cNvSpPr/>
          <p:nvPr userDrawn="1"/>
        </p:nvSpPr>
        <p:spPr>
          <a:xfrm>
            <a:off x="8191500" y="2354943"/>
            <a:ext cx="2133600" cy="2133600"/>
          </a:xfrm>
          <a:prstGeom prst="arc">
            <a:avLst>
              <a:gd name="adj1" fmla="val 13321319"/>
              <a:gd name="adj2" fmla="val 14932024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5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2ACFA7-670E-45FC-A59C-9245941A6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38400" y="1924050"/>
            <a:ext cx="2971800" cy="29718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5E5AE-35C5-498C-8759-3FD37F5BDBC2}"/>
              </a:ext>
            </a:extLst>
          </p:cNvPr>
          <p:cNvGrpSpPr/>
          <p:nvPr userDrawn="1"/>
        </p:nvGrpSpPr>
        <p:grpSpPr>
          <a:xfrm>
            <a:off x="2228850" y="1714500"/>
            <a:ext cx="3390900" cy="3390900"/>
            <a:chOff x="1866900" y="2362200"/>
            <a:chExt cx="2133600" cy="2133600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A632C5B8-A40C-42D0-BDB9-7AC9E3440F1D}"/>
                </a:ext>
              </a:extLst>
            </p:cNvPr>
            <p:cNvSpPr/>
            <p:nvPr userDrawn="1"/>
          </p:nvSpPr>
          <p:spPr>
            <a:xfrm>
              <a:off x="1866900" y="2362200"/>
              <a:ext cx="2133600" cy="2133600"/>
            </a:xfrm>
            <a:prstGeom prst="arc">
              <a:avLst>
                <a:gd name="adj1" fmla="val 16200000"/>
                <a:gd name="adj2" fmla="val 12312938"/>
              </a:avLst>
            </a:prstGeom>
            <a:ln w="57150" cap="rnd">
              <a:solidFill>
                <a:srgbClr val="6D73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E0561E6F-867A-47DC-9D91-019948484E73}"/>
                </a:ext>
              </a:extLst>
            </p:cNvPr>
            <p:cNvSpPr/>
            <p:nvPr userDrawn="1"/>
          </p:nvSpPr>
          <p:spPr>
            <a:xfrm>
              <a:off x="1866900" y="2362200"/>
              <a:ext cx="2133600" cy="2133600"/>
            </a:xfrm>
            <a:prstGeom prst="arc">
              <a:avLst>
                <a:gd name="adj1" fmla="val 13321319"/>
                <a:gd name="adj2" fmla="val 14932024"/>
              </a:avLst>
            </a:prstGeom>
            <a:ln w="57150" cap="rnd">
              <a:solidFill>
                <a:srgbClr val="6D73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1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BB9A32-6EBA-4506-9F7E-6804C4077805}"/>
              </a:ext>
            </a:extLst>
          </p:cNvPr>
          <p:cNvSpPr/>
          <p:nvPr userDrawn="1"/>
        </p:nvSpPr>
        <p:spPr>
          <a:xfrm>
            <a:off x="4495800" y="1371600"/>
            <a:ext cx="3644900" cy="4629150"/>
          </a:xfrm>
          <a:prstGeom prst="roundRect">
            <a:avLst>
              <a:gd name="adj" fmla="val 3078"/>
            </a:avLst>
          </a:prstGeom>
          <a:noFill/>
          <a:ln w="57150">
            <a:solidFill>
              <a:srgbClr val="6D73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A04DB92-1200-44DD-A376-C4646C42EA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1114425"/>
            <a:ext cx="3657600" cy="4629150"/>
          </a:xfrm>
          <a:prstGeom prst="roundRect">
            <a:avLst>
              <a:gd name="adj" fmla="val 2778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23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A16755-DF46-4B1F-B2CD-6EA9C68AF021}"/>
              </a:ext>
            </a:extLst>
          </p:cNvPr>
          <p:cNvGrpSpPr/>
          <p:nvPr userDrawn="1"/>
        </p:nvGrpSpPr>
        <p:grpSpPr>
          <a:xfrm>
            <a:off x="2860285" y="802801"/>
            <a:ext cx="6471430" cy="5252397"/>
            <a:chOff x="3048000" y="1257300"/>
            <a:chExt cx="5351463" cy="43434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3A37EB0-C7E7-4F41-882B-8845B6838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988" y="5534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58643D9-4A1C-4F87-ACCF-383FF80A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5546725"/>
              <a:ext cx="1749425" cy="53975"/>
            </a:xfrm>
            <a:custGeom>
              <a:avLst/>
              <a:gdLst>
                <a:gd name="T0" fmla="*/ 5504 w 5511"/>
                <a:gd name="T1" fmla="*/ 8 h 171"/>
                <a:gd name="T2" fmla="*/ 5502 w 5511"/>
                <a:gd name="T3" fmla="*/ 23 h 171"/>
                <a:gd name="T4" fmla="*/ 5494 w 5511"/>
                <a:gd name="T5" fmla="*/ 34 h 171"/>
                <a:gd name="T6" fmla="*/ 5479 w 5511"/>
                <a:gd name="T7" fmla="*/ 43 h 171"/>
                <a:gd name="T8" fmla="*/ 5455 w 5511"/>
                <a:gd name="T9" fmla="*/ 52 h 171"/>
                <a:gd name="T10" fmla="*/ 5435 w 5511"/>
                <a:gd name="T11" fmla="*/ 56 h 171"/>
                <a:gd name="T12" fmla="*/ 5379 w 5511"/>
                <a:gd name="T13" fmla="*/ 67 h 171"/>
                <a:gd name="T14" fmla="*/ 5257 w 5511"/>
                <a:gd name="T15" fmla="*/ 77 h 171"/>
                <a:gd name="T16" fmla="*/ 5028 w 5511"/>
                <a:gd name="T17" fmla="*/ 89 h 171"/>
                <a:gd name="T18" fmla="*/ 4086 w 5511"/>
                <a:gd name="T19" fmla="*/ 106 h 171"/>
                <a:gd name="T20" fmla="*/ 3968 w 5511"/>
                <a:gd name="T21" fmla="*/ 106 h 171"/>
                <a:gd name="T22" fmla="*/ 3032 w 5511"/>
                <a:gd name="T23" fmla="*/ 107 h 171"/>
                <a:gd name="T24" fmla="*/ 2900 w 5511"/>
                <a:gd name="T25" fmla="*/ 109 h 171"/>
                <a:gd name="T26" fmla="*/ 2785 w 5511"/>
                <a:gd name="T27" fmla="*/ 109 h 171"/>
                <a:gd name="T28" fmla="*/ 2684 w 5511"/>
                <a:gd name="T29" fmla="*/ 109 h 171"/>
                <a:gd name="T30" fmla="*/ 2562 w 5511"/>
                <a:gd name="T31" fmla="*/ 108 h 171"/>
                <a:gd name="T32" fmla="*/ 2427 w 5511"/>
                <a:gd name="T33" fmla="*/ 106 h 171"/>
                <a:gd name="T34" fmla="*/ 1497 w 5511"/>
                <a:gd name="T35" fmla="*/ 106 h 171"/>
                <a:gd name="T36" fmla="*/ 1416 w 5511"/>
                <a:gd name="T37" fmla="*/ 106 h 171"/>
                <a:gd name="T38" fmla="*/ 1188 w 5511"/>
                <a:gd name="T39" fmla="*/ 104 h 171"/>
                <a:gd name="T40" fmla="*/ 971 w 5511"/>
                <a:gd name="T41" fmla="*/ 100 h 171"/>
                <a:gd name="T42" fmla="*/ 784 w 5511"/>
                <a:gd name="T43" fmla="*/ 96 h 171"/>
                <a:gd name="T44" fmla="*/ 645 w 5511"/>
                <a:gd name="T45" fmla="*/ 93 h 171"/>
                <a:gd name="T46" fmla="*/ 574 w 5511"/>
                <a:gd name="T47" fmla="*/ 92 h 171"/>
                <a:gd name="T48" fmla="*/ 392 w 5511"/>
                <a:gd name="T49" fmla="*/ 86 h 171"/>
                <a:gd name="T50" fmla="*/ 193 w 5511"/>
                <a:gd name="T51" fmla="*/ 73 h 171"/>
                <a:gd name="T52" fmla="*/ 117 w 5511"/>
                <a:gd name="T53" fmla="*/ 66 h 171"/>
                <a:gd name="T54" fmla="*/ 61 w 5511"/>
                <a:gd name="T55" fmla="*/ 54 h 171"/>
                <a:gd name="T56" fmla="*/ 38 w 5511"/>
                <a:gd name="T57" fmla="*/ 48 h 171"/>
                <a:gd name="T58" fmla="*/ 16 w 5511"/>
                <a:gd name="T59" fmla="*/ 37 h 171"/>
                <a:gd name="T60" fmla="*/ 4 w 5511"/>
                <a:gd name="T61" fmla="*/ 25 h 171"/>
                <a:gd name="T62" fmla="*/ 1 w 5511"/>
                <a:gd name="T63" fmla="*/ 43 h 171"/>
                <a:gd name="T64" fmla="*/ 2 w 5511"/>
                <a:gd name="T65" fmla="*/ 74 h 171"/>
                <a:gd name="T66" fmla="*/ 15 w 5511"/>
                <a:gd name="T67" fmla="*/ 100 h 171"/>
                <a:gd name="T68" fmla="*/ 34 w 5511"/>
                <a:gd name="T69" fmla="*/ 112 h 171"/>
                <a:gd name="T70" fmla="*/ 75 w 5511"/>
                <a:gd name="T71" fmla="*/ 127 h 171"/>
                <a:gd name="T72" fmla="*/ 125 w 5511"/>
                <a:gd name="T73" fmla="*/ 137 h 171"/>
                <a:gd name="T74" fmla="*/ 198 w 5511"/>
                <a:gd name="T75" fmla="*/ 144 h 171"/>
                <a:gd name="T76" fmla="*/ 319 w 5511"/>
                <a:gd name="T77" fmla="*/ 152 h 171"/>
                <a:gd name="T78" fmla="*/ 578 w 5511"/>
                <a:gd name="T79" fmla="*/ 166 h 171"/>
                <a:gd name="T80" fmla="*/ 2075 w 5511"/>
                <a:gd name="T81" fmla="*/ 171 h 171"/>
                <a:gd name="T82" fmla="*/ 4761 w 5511"/>
                <a:gd name="T83" fmla="*/ 167 h 171"/>
                <a:gd name="T84" fmla="*/ 5026 w 5511"/>
                <a:gd name="T85" fmla="*/ 156 h 171"/>
                <a:gd name="T86" fmla="*/ 5257 w 5511"/>
                <a:gd name="T87" fmla="*/ 144 h 171"/>
                <a:gd name="T88" fmla="*/ 5341 w 5511"/>
                <a:gd name="T89" fmla="*/ 138 h 171"/>
                <a:gd name="T90" fmla="*/ 5405 w 5511"/>
                <a:gd name="T91" fmla="*/ 130 h 171"/>
                <a:gd name="T92" fmla="*/ 5450 w 5511"/>
                <a:gd name="T93" fmla="*/ 119 h 171"/>
                <a:gd name="T94" fmla="*/ 5489 w 5511"/>
                <a:gd name="T95" fmla="*/ 101 h 171"/>
                <a:gd name="T96" fmla="*/ 5501 w 5511"/>
                <a:gd name="T97" fmla="*/ 91 h 171"/>
                <a:gd name="T98" fmla="*/ 5509 w 5511"/>
                <a:gd name="T99" fmla="*/ 72 h 171"/>
                <a:gd name="T100" fmla="*/ 5509 w 5511"/>
                <a:gd name="T101" fmla="*/ 30 h 171"/>
                <a:gd name="T102" fmla="*/ 5502 w 5511"/>
                <a:gd name="T10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1" h="171">
                  <a:moveTo>
                    <a:pt x="5502" y="0"/>
                  </a:moveTo>
                  <a:lnTo>
                    <a:pt x="5502" y="0"/>
                  </a:lnTo>
                  <a:lnTo>
                    <a:pt x="5504" y="8"/>
                  </a:lnTo>
                  <a:lnTo>
                    <a:pt x="5504" y="15"/>
                  </a:lnTo>
                  <a:lnTo>
                    <a:pt x="5503" y="19"/>
                  </a:lnTo>
                  <a:lnTo>
                    <a:pt x="5502" y="23"/>
                  </a:lnTo>
                  <a:lnTo>
                    <a:pt x="5500" y="27"/>
                  </a:lnTo>
                  <a:lnTo>
                    <a:pt x="5497" y="31"/>
                  </a:lnTo>
                  <a:lnTo>
                    <a:pt x="5494" y="34"/>
                  </a:lnTo>
                  <a:lnTo>
                    <a:pt x="5489" y="37"/>
                  </a:lnTo>
                  <a:lnTo>
                    <a:pt x="5484" y="40"/>
                  </a:lnTo>
                  <a:lnTo>
                    <a:pt x="5479" y="43"/>
                  </a:lnTo>
                  <a:lnTo>
                    <a:pt x="5471" y="47"/>
                  </a:lnTo>
                  <a:lnTo>
                    <a:pt x="5464" y="49"/>
                  </a:lnTo>
                  <a:lnTo>
                    <a:pt x="5455" y="52"/>
                  </a:lnTo>
                  <a:lnTo>
                    <a:pt x="5445" y="54"/>
                  </a:lnTo>
                  <a:lnTo>
                    <a:pt x="5443" y="54"/>
                  </a:lnTo>
                  <a:lnTo>
                    <a:pt x="5435" y="56"/>
                  </a:lnTo>
                  <a:lnTo>
                    <a:pt x="5417" y="60"/>
                  </a:lnTo>
                  <a:lnTo>
                    <a:pt x="5387" y="66"/>
                  </a:lnTo>
                  <a:lnTo>
                    <a:pt x="5379" y="67"/>
                  </a:lnTo>
                  <a:lnTo>
                    <a:pt x="5352" y="70"/>
                  </a:lnTo>
                  <a:lnTo>
                    <a:pt x="5311" y="73"/>
                  </a:lnTo>
                  <a:lnTo>
                    <a:pt x="5257" y="77"/>
                  </a:lnTo>
                  <a:lnTo>
                    <a:pt x="5190" y="81"/>
                  </a:lnTo>
                  <a:lnTo>
                    <a:pt x="5113" y="86"/>
                  </a:lnTo>
                  <a:lnTo>
                    <a:pt x="5028" y="89"/>
                  </a:lnTo>
                  <a:lnTo>
                    <a:pt x="4935" y="91"/>
                  </a:lnTo>
                  <a:lnTo>
                    <a:pt x="4431" y="106"/>
                  </a:lnTo>
                  <a:lnTo>
                    <a:pt x="4086" y="106"/>
                  </a:lnTo>
                  <a:lnTo>
                    <a:pt x="4046" y="106"/>
                  </a:lnTo>
                  <a:lnTo>
                    <a:pt x="4007" y="106"/>
                  </a:lnTo>
                  <a:lnTo>
                    <a:pt x="3968" y="106"/>
                  </a:lnTo>
                  <a:lnTo>
                    <a:pt x="3929" y="106"/>
                  </a:lnTo>
                  <a:lnTo>
                    <a:pt x="3077" y="106"/>
                  </a:lnTo>
                  <a:lnTo>
                    <a:pt x="3032" y="107"/>
                  </a:lnTo>
                  <a:lnTo>
                    <a:pt x="2986" y="108"/>
                  </a:lnTo>
                  <a:lnTo>
                    <a:pt x="2942" y="108"/>
                  </a:lnTo>
                  <a:lnTo>
                    <a:pt x="2900" y="109"/>
                  </a:lnTo>
                  <a:lnTo>
                    <a:pt x="2859" y="109"/>
                  </a:lnTo>
                  <a:lnTo>
                    <a:pt x="2821" y="109"/>
                  </a:lnTo>
                  <a:lnTo>
                    <a:pt x="2785" y="109"/>
                  </a:lnTo>
                  <a:lnTo>
                    <a:pt x="2752" y="108"/>
                  </a:lnTo>
                  <a:lnTo>
                    <a:pt x="2720" y="109"/>
                  </a:lnTo>
                  <a:lnTo>
                    <a:pt x="2684" y="109"/>
                  </a:lnTo>
                  <a:lnTo>
                    <a:pt x="2645" y="109"/>
                  </a:lnTo>
                  <a:lnTo>
                    <a:pt x="2604" y="109"/>
                  </a:lnTo>
                  <a:lnTo>
                    <a:pt x="2562" y="108"/>
                  </a:lnTo>
                  <a:lnTo>
                    <a:pt x="2518" y="108"/>
                  </a:lnTo>
                  <a:lnTo>
                    <a:pt x="2472" y="107"/>
                  </a:lnTo>
                  <a:lnTo>
                    <a:pt x="2427" y="106"/>
                  </a:lnTo>
                  <a:lnTo>
                    <a:pt x="1575" y="106"/>
                  </a:lnTo>
                  <a:lnTo>
                    <a:pt x="1536" y="106"/>
                  </a:lnTo>
                  <a:lnTo>
                    <a:pt x="1497" y="106"/>
                  </a:lnTo>
                  <a:lnTo>
                    <a:pt x="1458" y="106"/>
                  </a:lnTo>
                  <a:lnTo>
                    <a:pt x="1418" y="106"/>
                  </a:lnTo>
                  <a:lnTo>
                    <a:pt x="1416" y="106"/>
                  </a:lnTo>
                  <a:lnTo>
                    <a:pt x="1340" y="106"/>
                  </a:lnTo>
                  <a:lnTo>
                    <a:pt x="1264" y="105"/>
                  </a:lnTo>
                  <a:lnTo>
                    <a:pt x="1188" y="104"/>
                  </a:lnTo>
                  <a:lnTo>
                    <a:pt x="1114" y="102"/>
                  </a:lnTo>
                  <a:lnTo>
                    <a:pt x="1042" y="101"/>
                  </a:lnTo>
                  <a:lnTo>
                    <a:pt x="971" y="100"/>
                  </a:lnTo>
                  <a:lnTo>
                    <a:pt x="905" y="99"/>
                  </a:lnTo>
                  <a:lnTo>
                    <a:pt x="842" y="98"/>
                  </a:lnTo>
                  <a:lnTo>
                    <a:pt x="784" y="96"/>
                  </a:lnTo>
                  <a:lnTo>
                    <a:pt x="731" y="95"/>
                  </a:lnTo>
                  <a:lnTo>
                    <a:pt x="685" y="94"/>
                  </a:lnTo>
                  <a:lnTo>
                    <a:pt x="645" y="93"/>
                  </a:lnTo>
                  <a:lnTo>
                    <a:pt x="613" y="93"/>
                  </a:lnTo>
                  <a:lnTo>
                    <a:pt x="589" y="92"/>
                  </a:lnTo>
                  <a:lnTo>
                    <a:pt x="574" y="92"/>
                  </a:lnTo>
                  <a:lnTo>
                    <a:pt x="569" y="91"/>
                  </a:lnTo>
                  <a:lnTo>
                    <a:pt x="477" y="89"/>
                  </a:lnTo>
                  <a:lnTo>
                    <a:pt x="392" y="86"/>
                  </a:lnTo>
                  <a:lnTo>
                    <a:pt x="315" y="81"/>
                  </a:lnTo>
                  <a:lnTo>
                    <a:pt x="247" y="77"/>
                  </a:lnTo>
                  <a:lnTo>
                    <a:pt x="193" y="73"/>
                  </a:lnTo>
                  <a:lnTo>
                    <a:pt x="152" y="70"/>
                  </a:lnTo>
                  <a:lnTo>
                    <a:pt x="125" y="67"/>
                  </a:lnTo>
                  <a:lnTo>
                    <a:pt x="117" y="66"/>
                  </a:lnTo>
                  <a:lnTo>
                    <a:pt x="87" y="60"/>
                  </a:lnTo>
                  <a:lnTo>
                    <a:pt x="69" y="56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47" y="51"/>
                  </a:lnTo>
                  <a:lnTo>
                    <a:pt x="38" y="48"/>
                  </a:lnTo>
                  <a:lnTo>
                    <a:pt x="28" y="45"/>
                  </a:lnTo>
                  <a:lnTo>
                    <a:pt x="21" y="41"/>
                  </a:lnTo>
                  <a:lnTo>
                    <a:pt x="16" y="37"/>
                  </a:ln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8" y="92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2" y="107"/>
                  </a:lnTo>
                  <a:lnTo>
                    <a:pt x="34" y="112"/>
                  </a:lnTo>
                  <a:lnTo>
                    <a:pt x="50" y="119"/>
                  </a:lnTo>
                  <a:lnTo>
                    <a:pt x="61" y="124"/>
                  </a:lnTo>
                  <a:lnTo>
                    <a:pt x="75" y="127"/>
                  </a:lnTo>
                  <a:lnTo>
                    <a:pt x="89" y="131"/>
                  </a:lnTo>
                  <a:lnTo>
                    <a:pt x="106" y="134"/>
                  </a:lnTo>
                  <a:lnTo>
                    <a:pt x="125" y="137"/>
                  </a:lnTo>
                  <a:lnTo>
                    <a:pt x="147" y="140"/>
                  </a:lnTo>
                  <a:lnTo>
                    <a:pt x="172" y="143"/>
                  </a:lnTo>
                  <a:lnTo>
                    <a:pt x="198" y="144"/>
                  </a:lnTo>
                  <a:lnTo>
                    <a:pt x="213" y="145"/>
                  </a:lnTo>
                  <a:lnTo>
                    <a:pt x="255" y="148"/>
                  </a:lnTo>
                  <a:lnTo>
                    <a:pt x="319" y="152"/>
                  </a:lnTo>
                  <a:lnTo>
                    <a:pt x="397" y="156"/>
                  </a:lnTo>
                  <a:lnTo>
                    <a:pt x="485" y="160"/>
                  </a:lnTo>
                  <a:lnTo>
                    <a:pt x="578" y="166"/>
                  </a:lnTo>
                  <a:lnTo>
                    <a:pt x="668" y="169"/>
                  </a:lnTo>
                  <a:lnTo>
                    <a:pt x="750" y="171"/>
                  </a:lnTo>
                  <a:lnTo>
                    <a:pt x="2075" y="171"/>
                  </a:lnTo>
                  <a:lnTo>
                    <a:pt x="2755" y="171"/>
                  </a:lnTo>
                  <a:lnTo>
                    <a:pt x="3436" y="167"/>
                  </a:lnTo>
                  <a:lnTo>
                    <a:pt x="4761" y="167"/>
                  </a:lnTo>
                  <a:lnTo>
                    <a:pt x="4844" y="165"/>
                  </a:lnTo>
                  <a:lnTo>
                    <a:pt x="4934" y="162"/>
                  </a:lnTo>
                  <a:lnTo>
                    <a:pt x="5026" y="156"/>
                  </a:lnTo>
                  <a:lnTo>
                    <a:pt x="5114" y="152"/>
                  </a:lnTo>
                  <a:lnTo>
                    <a:pt x="5193" y="148"/>
                  </a:lnTo>
                  <a:lnTo>
                    <a:pt x="5257" y="144"/>
                  </a:lnTo>
                  <a:lnTo>
                    <a:pt x="5299" y="140"/>
                  </a:lnTo>
                  <a:lnTo>
                    <a:pt x="5313" y="139"/>
                  </a:lnTo>
                  <a:lnTo>
                    <a:pt x="5341" y="138"/>
                  </a:lnTo>
                  <a:lnTo>
                    <a:pt x="5364" y="136"/>
                  </a:lnTo>
                  <a:lnTo>
                    <a:pt x="5386" y="133"/>
                  </a:lnTo>
                  <a:lnTo>
                    <a:pt x="5405" y="130"/>
                  </a:lnTo>
                  <a:lnTo>
                    <a:pt x="5422" y="127"/>
                  </a:lnTo>
                  <a:lnTo>
                    <a:pt x="5437" y="123"/>
                  </a:lnTo>
                  <a:lnTo>
                    <a:pt x="5450" y="119"/>
                  </a:lnTo>
                  <a:lnTo>
                    <a:pt x="5461" y="115"/>
                  </a:lnTo>
                  <a:lnTo>
                    <a:pt x="5478" y="108"/>
                  </a:lnTo>
                  <a:lnTo>
                    <a:pt x="5489" y="101"/>
                  </a:lnTo>
                  <a:lnTo>
                    <a:pt x="5495" y="97"/>
                  </a:lnTo>
                  <a:lnTo>
                    <a:pt x="5497" y="96"/>
                  </a:lnTo>
                  <a:lnTo>
                    <a:pt x="5501" y="91"/>
                  </a:lnTo>
                  <a:lnTo>
                    <a:pt x="5504" y="85"/>
                  </a:lnTo>
                  <a:lnTo>
                    <a:pt x="5507" y="78"/>
                  </a:lnTo>
                  <a:lnTo>
                    <a:pt x="5509" y="72"/>
                  </a:lnTo>
                  <a:lnTo>
                    <a:pt x="5511" y="57"/>
                  </a:lnTo>
                  <a:lnTo>
                    <a:pt x="5511" y="43"/>
                  </a:lnTo>
                  <a:lnTo>
                    <a:pt x="5509" y="30"/>
                  </a:lnTo>
                  <a:lnTo>
                    <a:pt x="5507" y="17"/>
                  </a:lnTo>
                  <a:lnTo>
                    <a:pt x="5504" y="8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A23AFB0-21F1-4CA8-90F5-1F2970158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5545138"/>
              <a:ext cx="0" cy="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379DEF0-27D7-4D61-8EFB-E5F940F19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988" y="5534025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48E4104-A1E6-4EBA-9496-0763CA2DF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946650"/>
              <a:ext cx="1747838" cy="635000"/>
            </a:xfrm>
            <a:custGeom>
              <a:avLst/>
              <a:gdLst>
                <a:gd name="T0" fmla="*/ 5323 w 5504"/>
                <a:gd name="T1" fmla="*/ 1736 h 1998"/>
                <a:gd name="T2" fmla="*/ 5137 w 5504"/>
                <a:gd name="T3" fmla="*/ 1596 h 1998"/>
                <a:gd name="T4" fmla="*/ 4956 w 5504"/>
                <a:gd name="T5" fmla="*/ 1439 h 1998"/>
                <a:gd name="T6" fmla="*/ 4864 w 5504"/>
                <a:gd name="T7" fmla="*/ 1348 h 1998"/>
                <a:gd name="T8" fmla="*/ 4802 w 5504"/>
                <a:gd name="T9" fmla="*/ 1243 h 1998"/>
                <a:gd name="T10" fmla="*/ 4741 w 5504"/>
                <a:gd name="T11" fmla="*/ 1062 h 1998"/>
                <a:gd name="T12" fmla="*/ 4694 w 5504"/>
                <a:gd name="T13" fmla="*/ 847 h 1998"/>
                <a:gd name="T14" fmla="*/ 4659 w 5504"/>
                <a:gd name="T15" fmla="*/ 619 h 1998"/>
                <a:gd name="T16" fmla="*/ 4622 w 5504"/>
                <a:gd name="T17" fmla="*/ 254 h 1998"/>
                <a:gd name="T18" fmla="*/ 4609 w 5504"/>
                <a:gd name="T19" fmla="*/ 12 h 1998"/>
                <a:gd name="T20" fmla="*/ 895 w 5504"/>
                <a:gd name="T21" fmla="*/ 11 h 1998"/>
                <a:gd name="T22" fmla="*/ 882 w 5504"/>
                <a:gd name="T23" fmla="*/ 254 h 1998"/>
                <a:gd name="T24" fmla="*/ 845 w 5504"/>
                <a:gd name="T25" fmla="*/ 619 h 1998"/>
                <a:gd name="T26" fmla="*/ 810 w 5504"/>
                <a:gd name="T27" fmla="*/ 847 h 1998"/>
                <a:gd name="T28" fmla="*/ 763 w 5504"/>
                <a:gd name="T29" fmla="*/ 1062 h 1998"/>
                <a:gd name="T30" fmla="*/ 701 w 5504"/>
                <a:gd name="T31" fmla="*/ 1243 h 1998"/>
                <a:gd name="T32" fmla="*/ 640 w 5504"/>
                <a:gd name="T33" fmla="*/ 1348 h 1998"/>
                <a:gd name="T34" fmla="*/ 548 w 5504"/>
                <a:gd name="T35" fmla="*/ 1439 h 1998"/>
                <a:gd name="T36" fmla="*/ 366 w 5504"/>
                <a:gd name="T37" fmla="*/ 1596 h 1998"/>
                <a:gd name="T38" fmla="*/ 181 w 5504"/>
                <a:gd name="T39" fmla="*/ 1736 h 1998"/>
                <a:gd name="T40" fmla="*/ 27 w 5504"/>
                <a:gd name="T41" fmla="*/ 1852 h 1998"/>
                <a:gd name="T42" fmla="*/ 5 w 5504"/>
                <a:gd name="T43" fmla="*/ 1880 h 1998"/>
                <a:gd name="T44" fmla="*/ 1 w 5504"/>
                <a:gd name="T45" fmla="*/ 1907 h 1998"/>
                <a:gd name="T46" fmla="*/ 10 w 5504"/>
                <a:gd name="T47" fmla="*/ 1923 h 1998"/>
                <a:gd name="T48" fmla="*/ 33 w 5504"/>
                <a:gd name="T49" fmla="*/ 1936 h 1998"/>
                <a:gd name="T50" fmla="*/ 61 w 5504"/>
                <a:gd name="T51" fmla="*/ 1943 h 1998"/>
                <a:gd name="T52" fmla="*/ 125 w 5504"/>
                <a:gd name="T53" fmla="*/ 1957 h 1998"/>
                <a:gd name="T54" fmla="*/ 317 w 5504"/>
                <a:gd name="T55" fmla="*/ 1976 h 1998"/>
                <a:gd name="T56" fmla="*/ 577 w 5504"/>
                <a:gd name="T57" fmla="*/ 1987 h 1998"/>
                <a:gd name="T58" fmla="*/ 687 w 5504"/>
                <a:gd name="T59" fmla="*/ 1988 h 1998"/>
                <a:gd name="T60" fmla="*/ 906 w 5504"/>
                <a:gd name="T61" fmla="*/ 1990 h 1998"/>
                <a:gd name="T62" fmla="*/ 1189 w 5504"/>
                <a:gd name="T63" fmla="*/ 1994 h 1998"/>
                <a:gd name="T64" fmla="*/ 1418 w 5504"/>
                <a:gd name="T65" fmla="*/ 1995 h 1998"/>
                <a:gd name="T66" fmla="*/ 1575 w 5504"/>
                <a:gd name="T67" fmla="*/ 1995 h 1998"/>
                <a:gd name="T68" fmla="*/ 2562 w 5504"/>
                <a:gd name="T69" fmla="*/ 1997 h 1998"/>
                <a:gd name="T70" fmla="*/ 2720 w 5504"/>
                <a:gd name="T71" fmla="*/ 1998 h 1998"/>
                <a:gd name="T72" fmla="*/ 2859 w 5504"/>
                <a:gd name="T73" fmla="*/ 1998 h 1998"/>
                <a:gd name="T74" fmla="*/ 3032 w 5504"/>
                <a:gd name="T75" fmla="*/ 1996 h 1998"/>
                <a:gd name="T76" fmla="*/ 4007 w 5504"/>
                <a:gd name="T77" fmla="*/ 1995 h 1998"/>
                <a:gd name="T78" fmla="*/ 4937 w 5504"/>
                <a:gd name="T79" fmla="*/ 1987 h 1998"/>
                <a:gd name="T80" fmla="*/ 5258 w 5504"/>
                <a:gd name="T81" fmla="*/ 1969 h 1998"/>
                <a:gd name="T82" fmla="*/ 5387 w 5504"/>
                <a:gd name="T83" fmla="*/ 1955 h 1998"/>
                <a:gd name="T84" fmla="*/ 5445 w 5504"/>
                <a:gd name="T85" fmla="*/ 1943 h 1998"/>
                <a:gd name="T86" fmla="*/ 5479 w 5504"/>
                <a:gd name="T87" fmla="*/ 1932 h 1998"/>
                <a:gd name="T88" fmla="*/ 5498 w 5504"/>
                <a:gd name="T89" fmla="*/ 1919 h 1998"/>
                <a:gd name="T90" fmla="*/ 5504 w 5504"/>
                <a:gd name="T91" fmla="*/ 1904 h 1998"/>
                <a:gd name="T92" fmla="*/ 5495 w 5504"/>
                <a:gd name="T93" fmla="*/ 1873 h 1998"/>
                <a:gd name="T94" fmla="*/ 5474 w 5504"/>
                <a:gd name="T95" fmla="*/ 1849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04" h="1998">
                  <a:moveTo>
                    <a:pt x="5474" y="1849"/>
                  </a:moveTo>
                  <a:lnTo>
                    <a:pt x="5423" y="1811"/>
                  </a:lnTo>
                  <a:lnTo>
                    <a:pt x="5373" y="1773"/>
                  </a:lnTo>
                  <a:lnTo>
                    <a:pt x="5323" y="1736"/>
                  </a:lnTo>
                  <a:lnTo>
                    <a:pt x="5274" y="1701"/>
                  </a:lnTo>
                  <a:lnTo>
                    <a:pt x="5227" y="1665"/>
                  </a:lnTo>
                  <a:lnTo>
                    <a:pt x="5181" y="1630"/>
                  </a:lnTo>
                  <a:lnTo>
                    <a:pt x="5137" y="1596"/>
                  </a:lnTo>
                  <a:lnTo>
                    <a:pt x="5097" y="1564"/>
                  </a:lnTo>
                  <a:lnTo>
                    <a:pt x="5044" y="1518"/>
                  </a:lnTo>
                  <a:lnTo>
                    <a:pt x="4997" y="1477"/>
                  </a:lnTo>
                  <a:lnTo>
                    <a:pt x="4956" y="1439"/>
                  </a:lnTo>
                  <a:lnTo>
                    <a:pt x="4923" y="1407"/>
                  </a:lnTo>
                  <a:lnTo>
                    <a:pt x="4896" y="1380"/>
                  </a:lnTo>
                  <a:lnTo>
                    <a:pt x="4876" y="1360"/>
                  </a:lnTo>
                  <a:lnTo>
                    <a:pt x="4864" y="1348"/>
                  </a:lnTo>
                  <a:lnTo>
                    <a:pt x="4859" y="1343"/>
                  </a:lnTo>
                  <a:lnTo>
                    <a:pt x="4839" y="1314"/>
                  </a:lnTo>
                  <a:lnTo>
                    <a:pt x="4820" y="1280"/>
                  </a:lnTo>
                  <a:lnTo>
                    <a:pt x="4802" y="1243"/>
                  </a:lnTo>
                  <a:lnTo>
                    <a:pt x="4786" y="1202"/>
                  </a:lnTo>
                  <a:lnTo>
                    <a:pt x="4770" y="1158"/>
                  </a:lnTo>
                  <a:lnTo>
                    <a:pt x="4755" y="1112"/>
                  </a:lnTo>
                  <a:lnTo>
                    <a:pt x="4741" y="1062"/>
                  </a:lnTo>
                  <a:lnTo>
                    <a:pt x="4728" y="1011"/>
                  </a:lnTo>
                  <a:lnTo>
                    <a:pt x="4716" y="958"/>
                  </a:lnTo>
                  <a:lnTo>
                    <a:pt x="4705" y="903"/>
                  </a:lnTo>
                  <a:lnTo>
                    <a:pt x="4694" y="847"/>
                  </a:lnTo>
                  <a:lnTo>
                    <a:pt x="4684" y="791"/>
                  </a:lnTo>
                  <a:lnTo>
                    <a:pt x="4675" y="734"/>
                  </a:lnTo>
                  <a:lnTo>
                    <a:pt x="4667" y="676"/>
                  </a:lnTo>
                  <a:lnTo>
                    <a:pt x="4659" y="619"/>
                  </a:lnTo>
                  <a:lnTo>
                    <a:pt x="4652" y="562"/>
                  </a:lnTo>
                  <a:lnTo>
                    <a:pt x="4640" y="453"/>
                  </a:lnTo>
                  <a:lnTo>
                    <a:pt x="4631" y="349"/>
                  </a:lnTo>
                  <a:lnTo>
                    <a:pt x="4622" y="254"/>
                  </a:lnTo>
                  <a:lnTo>
                    <a:pt x="4617" y="169"/>
                  </a:lnTo>
                  <a:lnTo>
                    <a:pt x="4613" y="99"/>
                  </a:lnTo>
                  <a:lnTo>
                    <a:pt x="4611" y="46"/>
                  </a:lnTo>
                  <a:lnTo>
                    <a:pt x="4609" y="12"/>
                  </a:lnTo>
                  <a:lnTo>
                    <a:pt x="4609" y="0"/>
                  </a:lnTo>
                  <a:lnTo>
                    <a:pt x="2752" y="1"/>
                  </a:lnTo>
                  <a:lnTo>
                    <a:pt x="895" y="0"/>
                  </a:lnTo>
                  <a:lnTo>
                    <a:pt x="895" y="11"/>
                  </a:lnTo>
                  <a:lnTo>
                    <a:pt x="894" y="46"/>
                  </a:lnTo>
                  <a:lnTo>
                    <a:pt x="891" y="99"/>
                  </a:lnTo>
                  <a:lnTo>
                    <a:pt x="887" y="169"/>
                  </a:lnTo>
                  <a:lnTo>
                    <a:pt x="882" y="254"/>
                  </a:lnTo>
                  <a:lnTo>
                    <a:pt x="874" y="349"/>
                  </a:lnTo>
                  <a:lnTo>
                    <a:pt x="864" y="453"/>
                  </a:lnTo>
                  <a:lnTo>
                    <a:pt x="852" y="562"/>
                  </a:lnTo>
                  <a:lnTo>
                    <a:pt x="845" y="619"/>
                  </a:lnTo>
                  <a:lnTo>
                    <a:pt x="837" y="676"/>
                  </a:lnTo>
                  <a:lnTo>
                    <a:pt x="829" y="734"/>
                  </a:lnTo>
                  <a:lnTo>
                    <a:pt x="820" y="791"/>
                  </a:lnTo>
                  <a:lnTo>
                    <a:pt x="810" y="847"/>
                  </a:lnTo>
                  <a:lnTo>
                    <a:pt x="799" y="903"/>
                  </a:lnTo>
                  <a:lnTo>
                    <a:pt x="788" y="958"/>
                  </a:lnTo>
                  <a:lnTo>
                    <a:pt x="776" y="1011"/>
                  </a:lnTo>
                  <a:lnTo>
                    <a:pt x="763" y="1062"/>
                  </a:lnTo>
                  <a:lnTo>
                    <a:pt x="749" y="1112"/>
                  </a:lnTo>
                  <a:lnTo>
                    <a:pt x="734" y="1158"/>
                  </a:lnTo>
                  <a:lnTo>
                    <a:pt x="718" y="1202"/>
                  </a:lnTo>
                  <a:lnTo>
                    <a:pt x="701" y="1243"/>
                  </a:lnTo>
                  <a:lnTo>
                    <a:pt x="684" y="1280"/>
                  </a:lnTo>
                  <a:lnTo>
                    <a:pt x="665" y="1314"/>
                  </a:lnTo>
                  <a:lnTo>
                    <a:pt x="645" y="1343"/>
                  </a:lnTo>
                  <a:lnTo>
                    <a:pt x="640" y="1348"/>
                  </a:lnTo>
                  <a:lnTo>
                    <a:pt x="628" y="1360"/>
                  </a:lnTo>
                  <a:lnTo>
                    <a:pt x="609" y="1380"/>
                  </a:lnTo>
                  <a:lnTo>
                    <a:pt x="581" y="1407"/>
                  </a:lnTo>
                  <a:lnTo>
                    <a:pt x="548" y="1439"/>
                  </a:lnTo>
                  <a:lnTo>
                    <a:pt x="507" y="1477"/>
                  </a:lnTo>
                  <a:lnTo>
                    <a:pt x="460" y="1518"/>
                  </a:lnTo>
                  <a:lnTo>
                    <a:pt x="408" y="1564"/>
                  </a:lnTo>
                  <a:lnTo>
                    <a:pt x="366" y="1596"/>
                  </a:lnTo>
                  <a:lnTo>
                    <a:pt x="323" y="1630"/>
                  </a:lnTo>
                  <a:lnTo>
                    <a:pt x="277" y="1665"/>
                  </a:lnTo>
                  <a:lnTo>
                    <a:pt x="230" y="1701"/>
                  </a:lnTo>
                  <a:lnTo>
                    <a:pt x="181" y="1736"/>
                  </a:lnTo>
                  <a:lnTo>
                    <a:pt x="130" y="1773"/>
                  </a:lnTo>
                  <a:lnTo>
                    <a:pt x="81" y="1811"/>
                  </a:lnTo>
                  <a:lnTo>
                    <a:pt x="30" y="1849"/>
                  </a:lnTo>
                  <a:lnTo>
                    <a:pt x="27" y="1852"/>
                  </a:lnTo>
                  <a:lnTo>
                    <a:pt x="19" y="1861"/>
                  </a:lnTo>
                  <a:lnTo>
                    <a:pt x="15" y="1866"/>
                  </a:lnTo>
                  <a:lnTo>
                    <a:pt x="9" y="1873"/>
                  </a:lnTo>
                  <a:lnTo>
                    <a:pt x="5" y="1880"/>
                  </a:lnTo>
                  <a:lnTo>
                    <a:pt x="2" y="1888"/>
                  </a:lnTo>
                  <a:lnTo>
                    <a:pt x="1" y="1896"/>
                  </a:lnTo>
                  <a:lnTo>
                    <a:pt x="0" y="1904"/>
                  </a:lnTo>
                  <a:lnTo>
                    <a:pt x="1" y="1907"/>
                  </a:lnTo>
                  <a:lnTo>
                    <a:pt x="2" y="1911"/>
                  </a:lnTo>
                  <a:lnTo>
                    <a:pt x="4" y="1916"/>
                  </a:lnTo>
                  <a:lnTo>
                    <a:pt x="7" y="1919"/>
                  </a:lnTo>
                  <a:lnTo>
                    <a:pt x="10" y="1923"/>
                  </a:lnTo>
                  <a:lnTo>
                    <a:pt x="15" y="1926"/>
                  </a:lnTo>
                  <a:lnTo>
                    <a:pt x="20" y="1929"/>
                  </a:lnTo>
                  <a:lnTo>
                    <a:pt x="25" y="1932"/>
                  </a:lnTo>
                  <a:lnTo>
                    <a:pt x="33" y="1936"/>
                  </a:lnTo>
                  <a:lnTo>
                    <a:pt x="40" y="1938"/>
                  </a:lnTo>
                  <a:lnTo>
                    <a:pt x="49" y="1940"/>
                  </a:lnTo>
                  <a:lnTo>
                    <a:pt x="59" y="1943"/>
                  </a:lnTo>
                  <a:lnTo>
                    <a:pt x="61" y="1943"/>
                  </a:lnTo>
                  <a:lnTo>
                    <a:pt x="69" y="1945"/>
                  </a:lnTo>
                  <a:lnTo>
                    <a:pt x="87" y="1949"/>
                  </a:lnTo>
                  <a:lnTo>
                    <a:pt x="117" y="1955"/>
                  </a:lnTo>
                  <a:lnTo>
                    <a:pt x="125" y="1957"/>
                  </a:lnTo>
                  <a:lnTo>
                    <a:pt x="152" y="1960"/>
                  </a:lnTo>
                  <a:lnTo>
                    <a:pt x="194" y="1964"/>
                  </a:lnTo>
                  <a:lnTo>
                    <a:pt x="250" y="1969"/>
                  </a:lnTo>
                  <a:lnTo>
                    <a:pt x="317" y="1976"/>
                  </a:lnTo>
                  <a:lnTo>
                    <a:pt x="394" y="1981"/>
                  </a:lnTo>
                  <a:lnTo>
                    <a:pt x="479" y="1984"/>
                  </a:lnTo>
                  <a:lnTo>
                    <a:pt x="572" y="1987"/>
                  </a:lnTo>
                  <a:lnTo>
                    <a:pt x="577" y="1987"/>
                  </a:lnTo>
                  <a:lnTo>
                    <a:pt x="592" y="1987"/>
                  </a:lnTo>
                  <a:lnTo>
                    <a:pt x="615" y="1987"/>
                  </a:lnTo>
                  <a:lnTo>
                    <a:pt x="648" y="1988"/>
                  </a:lnTo>
                  <a:lnTo>
                    <a:pt x="687" y="1988"/>
                  </a:lnTo>
                  <a:lnTo>
                    <a:pt x="733" y="1989"/>
                  </a:lnTo>
                  <a:lnTo>
                    <a:pt x="786" y="1989"/>
                  </a:lnTo>
                  <a:lnTo>
                    <a:pt x="844" y="1990"/>
                  </a:lnTo>
                  <a:lnTo>
                    <a:pt x="906" y="1990"/>
                  </a:lnTo>
                  <a:lnTo>
                    <a:pt x="972" y="1991"/>
                  </a:lnTo>
                  <a:lnTo>
                    <a:pt x="1042" y="1993"/>
                  </a:lnTo>
                  <a:lnTo>
                    <a:pt x="1114" y="1993"/>
                  </a:lnTo>
                  <a:lnTo>
                    <a:pt x="1189" y="1994"/>
                  </a:lnTo>
                  <a:lnTo>
                    <a:pt x="1264" y="1994"/>
                  </a:lnTo>
                  <a:lnTo>
                    <a:pt x="1340" y="1995"/>
                  </a:lnTo>
                  <a:lnTo>
                    <a:pt x="1416" y="1995"/>
                  </a:lnTo>
                  <a:lnTo>
                    <a:pt x="1418" y="1995"/>
                  </a:lnTo>
                  <a:lnTo>
                    <a:pt x="1458" y="1995"/>
                  </a:lnTo>
                  <a:lnTo>
                    <a:pt x="1497" y="1995"/>
                  </a:lnTo>
                  <a:lnTo>
                    <a:pt x="1536" y="1995"/>
                  </a:lnTo>
                  <a:lnTo>
                    <a:pt x="1575" y="1995"/>
                  </a:lnTo>
                  <a:lnTo>
                    <a:pt x="2427" y="1995"/>
                  </a:lnTo>
                  <a:lnTo>
                    <a:pt x="2472" y="1996"/>
                  </a:lnTo>
                  <a:lnTo>
                    <a:pt x="2518" y="1997"/>
                  </a:lnTo>
                  <a:lnTo>
                    <a:pt x="2562" y="1997"/>
                  </a:lnTo>
                  <a:lnTo>
                    <a:pt x="2604" y="1998"/>
                  </a:lnTo>
                  <a:lnTo>
                    <a:pt x="2645" y="1998"/>
                  </a:lnTo>
                  <a:lnTo>
                    <a:pt x="2684" y="1998"/>
                  </a:lnTo>
                  <a:lnTo>
                    <a:pt x="2720" y="1998"/>
                  </a:lnTo>
                  <a:lnTo>
                    <a:pt x="2752" y="1997"/>
                  </a:lnTo>
                  <a:lnTo>
                    <a:pt x="2785" y="1998"/>
                  </a:lnTo>
                  <a:lnTo>
                    <a:pt x="2821" y="1998"/>
                  </a:lnTo>
                  <a:lnTo>
                    <a:pt x="2859" y="1998"/>
                  </a:lnTo>
                  <a:lnTo>
                    <a:pt x="2900" y="1998"/>
                  </a:lnTo>
                  <a:lnTo>
                    <a:pt x="2942" y="1997"/>
                  </a:lnTo>
                  <a:lnTo>
                    <a:pt x="2986" y="1997"/>
                  </a:lnTo>
                  <a:lnTo>
                    <a:pt x="3032" y="1996"/>
                  </a:lnTo>
                  <a:lnTo>
                    <a:pt x="3077" y="1995"/>
                  </a:lnTo>
                  <a:lnTo>
                    <a:pt x="3929" y="1995"/>
                  </a:lnTo>
                  <a:lnTo>
                    <a:pt x="3968" y="1995"/>
                  </a:lnTo>
                  <a:lnTo>
                    <a:pt x="4007" y="1995"/>
                  </a:lnTo>
                  <a:lnTo>
                    <a:pt x="4046" y="1995"/>
                  </a:lnTo>
                  <a:lnTo>
                    <a:pt x="4086" y="1995"/>
                  </a:lnTo>
                  <a:lnTo>
                    <a:pt x="4431" y="1995"/>
                  </a:lnTo>
                  <a:lnTo>
                    <a:pt x="4937" y="1987"/>
                  </a:lnTo>
                  <a:lnTo>
                    <a:pt x="5029" y="1984"/>
                  </a:lnTo>
                  <a:lnTo>
                    <a:pt x="5114" y="1981"/>
                  </a:lnTo>
                  <a:lnTo>
                    <a:pt x="5191" y="1976"/>
                  </a:lnTo>
                  <a:lnTo>
                    <a:pt x="5258" y="1969"/>
                  </a:lnTo>
                  <a:lnTo>
                    <a:pt x="5311" y="1964"/>
                  </a:lnTo>
                  <a:lnTo>
                    <a:pt x="5352" y="1960"/>
                  </a:lnTo>
                  <a:lnTo>
                    <a:pt x="5379" y="1957"/>
                  </a:lnTo>
                  <a:lnTo>
                    <a:pt x="5387" y="1955"/>
                  </a:lnTo>
                  <a:lnTo>
                    <a:pt x="5417" y="1949"/>
                  </a:lnTo>
                  <a:lnTo>
                    <a:pt x="5435" y="1945"/>
                  </a:lnTo>
                  <a:lnTo>
                    <a:pt x="5443" y="1943"/>
                  </a:lnTo>
                  <a:lnTo>
                    <a:pt x="5445" y="1943"/>
                  </a:lnTo>
                  <a:lnTo>
                    <a:pt x="5456" y="1940"/>
                  </a:lnTo>
                  <a:lnTo>
                    <a:pt x="5464" y="1938"/>
                  </a:lnTo>
                  <a:lnTo>
                    <a:pt x="5471" y="1936"/>
                  </a:lnTo>
                  <a:lnTo>
                    <a:pt x="5479" y="1932"/>
                  </a:lnTo>
                  <a:lnTo>
                    <a:pt x="5485" y="1929"/>
                  </a:lnTo>
                  <a:lnTo>
                    <a:pt x="5489" y="1926"/>
                  </a:lnTo>
                  <a:lnTo>
                    <a:pt x="5494" y="1923"/>
                  </a:lnTo>
                  <a:lnTo>
                    <a:pt x="5498" y="1919"/>
                  </a:lnTo>
                  <a:lnTo>
                    <a:pt x="5500" y="1916"/>
                  </a:lnTo>
                  <a:lnTo>
                    <a:pt x="5502" y="1911"/>
                  </a:lnTo>
                  <a:lnTo>
                    <a:pt x="5503" y="1907"/>
                  </a:lnTo>
                  <a:lnTo>
                    <a:pt x="5504" y="1904"/>
                  </a:lnTo>
                  <a:lnTo>
                    <a:pt x="5504" y="1896"/>
                  </a:lnTo>
                  <a:lnTo>
                    <a:pt x="5502" y="1888"/>
                  </a:lnTo>
                  <a:lnTo>
                    <a:pt x="5499" y="1880"/>
                  </a:lnTo>
                  <a:lnTo>
                    <a:pt x="5495" y="1873"/>
                  </a:lnTo>
                  <a:lnTo>
                    <a:pt x="5489" y="1866"/>
                  </a:lnTo>
                  <a:lnTo>
                    <a:pt x="5485" y="1861"/>
                  </a:lnTo>
                  <a:lnTo>
                    <a:pt x="5477" y="1852"/>
                  </a:lnTo>
                  <a:lnTo>
                    <a:pt x="5474" y="1849"/>
                  </a:lnTo>
                  <a:close/>
                </a:path>
              </a:pathLst>
            </a:custGeom>
            <a:solidFill>
              <a:srgbClr val="E2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D7FF021-0047-45F3-A035-95E00AB0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5399088"/>
              <a:ext cx="1747838" cy="182563"/>
            </a:xfrm>
            <a:custGeom>
              <a:avLst/>
              <a:gdLst>
                <a:gd name="T0" fmla="*/ 323 w 5504"/>
                <a:gd name="T1" fmla="*/ 204 h 572"/>
                <a:gd name="T2" fmla="*/ 181 w 5504"/>
                <a:gd name="T3" fmla="*/ 310 h 572"/>
                <a:gd name="T4" fmla="*/ 30 w 5504"/>
                <a:gd name="T5" fmla="*/ 423 h 572"/>
                <a:gd name="T6" fmla="*/ 15 w 5504"/>
                <a:gd name="T7" fmla="*/ 440 h 572"/>
                <a:gd name="T8" fmla="*/ 2 w 5504"/>
                <a:gd name="T9" fmla="*/ 462 h 572"/>
                <a:gd name="T10" fmla="*/ 1 w 5504"/>
                <a:gd name="T11" fmla="*/ 481 h 572"/>
                <a:gd name="T12" fmla="*/ 7 w 5504"/>
                <a:gd name="T13" fmla="*/ 493 h 572"/>
                <a:gd name="T14" fmla="*/ 20 w 5504"/>
                <a:gd name="T15" fmla="*/ 503 h 572"/>
                <a:gd name="T16" fmla="*/ 40 w 5504"/>
                <a:gd name="T17" fmla="*/ 512 h 572"/>
                <a:gd name="T18" fmla="*/ 61 w 5504"/>
                <a:gd name="T19" fmla="*/ 517 h 572"/>
                <a:gd name="T20" fmla="*/ 117 w 5504"/>
                <a:gd name="T21" fmla="*/ 529 h 572"/>
                <a:gd name="T22" fmla="*/ 194 w 5504"/>
                <a:gd name="T23" fmla="*/ 538 h 572"/>
                <a:gd name="T24" fmla="*/ 394 w 5504"/>
                <a:gd name="T25" fmla="*/ 555 h 572"/>
                <a:gd name="T26" fmla="*/ 577 w 5504"/>
                <a:gd name="T27" fmla="*/ 561 h 572"/>
                <a:gd name="T28" fmla="*/ 648 w 5504"/>
                <a:gd name="T29" fmla="*/ 562 h 572"/>
                <a:gd name="T30" fmla="*/ 786 w 5504"/>
                <a:gd name="T31" fmla="*/ 563 h 572"/>
                <a:gd name="T32" fmla="*/ 972 w 5504"/>
                <a:gd name="T33" fmla="*/ 565 h 572"/>
                <a:gd name="T34" fmla="*/ 1189 w 5504"/>
                <a:gd name="T35" fmla="*/ 568 h 572"/>
                <a:gd name="T36" fmla="*/ 1416 w 5504"/>
                <a:gd name="T37" fmla="*/ 569 h 572"/>
                <a:gd name="T38" fmla="*/ 1497 w 5504"/>
                <a:gd name="T39" fmla="*/ 569 h 572"/>
                <a:gd name="T40" fmla="*/ 2427 w 5504"/>
                <a:gd name="T41" fmla="*/ 569 h 572"/>
                <a:gd name="T42" fmla="*/ 2562 w 5504"/>
                <a:gd name="T43" fmla="*/ 571 h 572"/>
                <a:gd name="T44" fmla="*/ 2684 w 5504"/>
                <a:gd name="T45" fmla="*/ 572 h 572"/>
                <a:gd name="T46" fmla="*/ 2785 w 5504"/>
                <a:gd name="T47" fmla="*/ 572 h 572"/>
                <a:gd name="T48" fmla="*/ 2900 w 5504"/>
                <a:gd name="T49" fmla="*/ 572 h 572"/>
                <a:gd name="T50" fmla="*/ 3032 w 5504"/>
                <a:gd name="T51" fmla="*/ 570 h 572"/>
                <a:gd name="T52" fmla="*/ 3968 w 5504"/>
                <a:gd name="T53" fmla="*/ 569 h 572"/>
                <a:gd name="T54" fmla="*/ 4086 w 5504"/>
                <a:gd name="T55" fmla="*/ 569 h 572"/>
                <a:gd name="T56" fmla="*/ 5029 w 5504"/>
                <a:gd name="T57" fmla="*/ 558 h 572"/>
                <a:gd name="T58" fmla="*/ 5258 w 5504"/>
                <a:gd name="T59" fmla="*/ 543 h 572"/>
                <a:gd name="T60" fmla="*/ 5379 w 5504"/>
                <a:gd name="T61" fmla="*/ 531 h 572"/>
                <a:gd name="T62" fmla="*/ 5435 w 5504"/>
                <a:gd name="T63" fmla="*/ 519 h 572"/>
                <a:gd name="T64" fmla="*/ 5456 w 5504"/>
                <a:gd name="T65" fmla="*/ 514 h 572"/>
                <a:gd name="T66" fmla="*/ 5479 w 5504"/>
                <a:gd name="T67" fmla="*/ 506 h 572"/>
                <a:gd name="T68" fmla="*/ 5494 w 5504"/>
                <a:gd name="T69" fmla="*/ 497 h 572"/>
                <a:gd name="T70" fmla="*/ 5502 w 5504"/>
                <a:gd name="T71" fmla="*/ 485 h 572"/>
                <a:gd name="T72" fmla="*/ 5504 w 5504"/>
                <a:gd name="T73" fmla="*/ 470 h 572"/>
                <a:gd name="T74" fmla="*/ 5495 w 5504"/>
                <a:gd name="T75" fmla="*/ 447 h 572"/>
                <a:gd name="T76" fmla="*/ 5477 w 5504"/>
                <a:gd name="T77" fmla="*/ 426 h 572"/>
                <a:gd name="T78" fmla="*/ 5373 w 5504"/>
                <a:gd name="T79" fmla="*/ 347 h 572"/>
                <a:gd name="T80" fmla="*/ 5227 w 5504"/>
                <a:gd name="T81" fmla="*/ 239 h 572"/>
                <a:gd name="T82" fmla="*/ 5097 w 5504"/>
                <a:gd name="T83" fmla="*/ 138 h 572"/>
                <a:gd name="T84" fmla="*/ 4974 w 5504"/>
                <a:gd name="T85" fmla="*/ 29 h 572"/>
                <a:gd name="T86" fmla="*/ 530 w 5504"/>
                <a:gd name="T87" fmla="*/ 29 h 572"/>
                <a:gd name="T88" fmla="*/ 408 w 5504"/>
                <a:gd name="T89" fmla="*/ 13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572">
                  <a:moveTo>
                    <a:pt x="408" y="138"/>
                  </a:moveTo>
                  <a:lnTo>
                    <a:pt x="366" y="170"/>
                  </a:lnTo>
                  <a:lnTo>
                    <a:pt x="323" y="204"/>
                  </a:lnTo>
                  <a:lnTo>
                    <a:pt x="277" y="239"/>
                  </a:lnTo>
                  <a:lnTo>
                    <a:pt x="230" y="275"/>
                  </a:lnTo>
                  <a:lnTo>
                    <a:pt x="181" y="310"/>
                  </a:lnTo>
                  <a:lnTo>
                    <a:pt x="130" y="347"/>
                  </a:lnTo>
                  <a:lnTo>
                    <a:pt x="81" y="385"/>
                  </a:lnTo>
                  <a:lnTo>
                    <a:pt x="30" y="423"/>
                  </a:lnTo>
                  <a:lnTo>
                    <a:pt x="27" y="426"/>
                  </a:lnTo>
                  <a:lnTo>
                    <a:pt x="19" y="435"/>
                  </a:lnTo>
                  <a:lnTo>
                    <a:pt x="15" y="440"/>
                  </a:lnTo>
                  <a:lnTo>
                    <a:pt x="9" y="447"/>
                  </a:lnTo>
                  <a:lnTo>
                    <a:pt x="5" y="454"/>
                  </a:lnTo>
                  <a:lnTo>
                    <a:pt x="2" y="462"/>
                  </a:lnTo>
                  <a:lnTo>
                    <a:pt x="1" y="470"/>
                  </a:lnTo>
                  <a:lnTo>
                    <a:pt x="0" y="478"/>
                  </a:lnTo>
                  <a:lnTo>
                    <a:pt x="1" y="481"/>
                  </a:lnTo>
                  <a:lnTo>
                    <a:pt x="2" y="485"/>
                  </a:lnTo>
                  <a:lnTo>
                    <a:pt x="4" y="490"/>
                  </a:lnTo>
                  <a:lnTo>
                    <a:pt x="7" y="493"/>
                  </a:lnTo>
                  <a:lnTo>
                    <a:pt x="10" y="497"/>
                  </a:lnTo>
                  <a:lnTo>
                    <a:pt x="15" y="500"/>
                  </a:lnTo>
                  <a:lnTo>
                    <a:pt x="20" y="503"/>
                  </a:lnTo>
                  <a:lnTo>
                    <a:pt x="25" y="506"/>
                  </a:lnTo>
                  <a:lnTo>
                    <a:pt x="33" y="510"/>
                  </a:lnTo>
                  <a:lnTo>
                    <a:pt x="40" y="512"/>
                  </a:lnTo>
                  <a:lnTo>
                    <a:pt x="49" y="514"/>
                  </a:lnTo>
                  <a:lnTo>
                    <a:pt x="59" y="517"/>
                  </a:lnTo>
                  <a:lnTo>
                    <a:pt x="61" y="517"/>
                  </a:lnTo>
                  <a:lnTo>
                    <a:pt x="69" y="519"/>
                  </a:lnTo>
                  <a:lnTo>
                    <a:pt x="87" y="523"/>
                  </a:lnTo>
                  <a:lnTo>
                    <a:pt x="117" y="529"/>
                  </a:lnTo>
                  <a:lnTo>
                    <a:pt x="125" y="531"/>
                  </a:lnTo>
                  <a:lnTo>
                    <a:pt x="152" y="534"/>
                  </a:lnTo>
                  <a:lnTo>
                    <a:pt x="194" y="538"/>
                  </a:lnTo>
                  <a:lnTo>
                    <a:pt x="250" y="543"/>
                  </a:lnTo>
                  <a:lnTo>
                    <a:pt x="317" y="550"/>
                  </a:lnTo>
                  <a:lnTo>
                    <a:pt x="394" y="555"/>
                  </a:lnTo>
                  <a:lnTo>
                    <a:pt x="479" y="558"/>
                  </a:lnTo>
                  <a:lnTo>
                    <a:pt x="572" y="561"/>
                  </a:lnTo>
                  <a:lnTo>
                    <a:pt x="577" y="561"/>
                  </a:lnTo>
                  <a:lnTo>
                    <a:pt x="592" y="561"/>
                  </a:lnTo>
                  <a:lnTo>
                    <a:pt x="615" y="561"/>
                  </a:lnTo>
                  <a:lnTo>
                    <a:pt x="648" y="562"/>
                  </a:lnTo>
                  <a:lnTo>
                    <a:pt x="687" y="562"/>
                  </a:lnTo>
                  <a:lnTo>
                    <a:pt x="733" y="563"/>
                  </a:lnTo>
                  <a:lnTo>
                    <a:pt x="786" y="563"/>
                  </a:lnTo>
                  <a:lnTo>
                    <a:pt x="844" y="564"/>
                  </a:lnTo>
                  <a:lnTo>
                    <a:pt x="906" y="564"/>
                  </a:lnTo>
                  <a:lnTo>
                    <a:pt x="972" y="565"/>
                  </a:lnTo>
                  <a:lnTo>
                    <a:pt x="1042" y="567"/>
                  </a:lnTo>
                  <a:lnTo>
                    <a:pt x="1114" y="567"/>
                  </a:lnTo>
                  <a:lnTo>
                    <a:pt x="1189" y="568"/>
                  </a:lnTo>
                  <a:lnTo>
                    <a:pt x="1264" y="568"/>
                  </a:lnTo>
                  <a:lnTo>
                    <a:pt x="1340" y="569"/>
                  </a:lnTo>
                  <a:lnTo>
                    <a:pt x="1416" y="569"/>
                  </a:lnTo>
                  <a:lnTo>
                    <a:pt x="1418" y="569"/>
                  </a:lnTo>
                  <a:lnTo>
                    <a:pt x="1458" y="569"/>
                  </a:lnTo>
                  <a:lnTo>
                    <a:pt x="1497" y="569"/>
                  </a:lnTo>
                  <a:lnTo>
                    <a:pt x="1536" y="569"/>
                  </a:lnTo>
                  <a:lnTo>
                    <a:pt x="1575" y="569"/>
                  </a:lnTo>
                  <a:lnTo>
                    <a:pt x="2427" y="569"/>
                  </a:lnTo>
                  <a:lnTo>
                    <a:pt x="2472" y="570"/>
                  </a:lnTo>
                  <a:lnTo>
                    <a:pt x="2518" y="571"/>
                  </a:lnTo>
                  <a:lnTo>
                    <a:pt x="2562" y="571"/>
                  </a:lnTo>
                  <a:lnTo>
                    <a:pt x="2604" y="572"/>
                  </a:lnTo>
                  <a:lnTo>
                    <a:pt x="2645" y="572"/>
                  </a:lnTo>
                  <a:lnTo>
                    <a:pt x="2684" y="572"/>
                  </a:lnTo>
                  <a:lnTo>
                    <a:pt x="2720" y="572"/>
                  </a:lnTo>
                  <a:lnTo>
                    <a:pt x="2752" y="571"/>
                  </a:lnTo>
                  <a:lnTo>
                    <a:pt x="2785" y="572"/>
                  </a:lnTo>
                  <a:lnTo>
                    <a:pt x="2821" y="572"/>
                  </a:lnTo>
                  <a:lnTo>
                    <a:pt x="2859" y="572"/>
                  </a:lnTo>
                  <a:lnTo>
                    <a:pt x="2900" y="572"/>
                  </a:lnTo>
                  <a:lnTo>
                    <a:pt x="2942" y="571"/>
                  </a:lnTo>
                  <a:lnTo>
                    <a:pt x="2986" y="571"/>
                  </a:lnTo>
                  <a:lnTo>
                    <a:pt x="3032" y="570"/>
                  </a:lnTo>
                  <a:lnTo>
                    <a:pt x="3077" y="569"/>
                  </a:lnTo>
                  <a:lnTo>
                    <a:pt x="3929" y="569"/>
                  </a:lnTo>
                  <a:lnTo>
                    <a:pt x="3968" y="569"/>
                  </a:lnTo>
                  <a:lnTo>
                    <a:pt x="4007" y="569"/>
                  </a:lnTo>
                  <a:lnTo>
                    <a:pt x="4046" y="569"/>
                  </a:lnTo>
                  <a:lnTo>
                    <a:pt x="4086" y="569"/>
                  </a:lnTo>
                  <a:lnTo>
                    <a:pt x="4431" y="569"/>
                  </a:lnTo>
                  <a:lnTo>
                    <a:pt x="4937" y="561"/>
                  </a:lnTo>
                  <a:lnTo>
                    <a:pt x="5029" y="558"/>
                  </a:lnTo>
                  <a:lnTo>
                    <a:pt x="5114" y="555"/>
                  </a:lnTo>
                  <a:lnTo>
                    <a:pt x="5191" y="550"/>
                  </a:lnTo>
                  <a:lnTo>
                    <a:pt x="5258" y="543"/>
                  </a:lnTo>
                  <a:lnTo>
                    <a:pt x="5311" y="538"/>
                  </a:lnTo>
                  <a:lnTo>
                    <a:pt x="5352" y="534"/>
                  </a:lnTo>
                  <a:lnTo>
                    <a:pt x="5379" y="531"/>
                  </a:lnTo>
                  <a:lnTo>
                    <a:pt x="5387" y="529"/>
                  </a:lnTo>
                  <a:lnTo>
                    <a:pt x="5417" y="523"/>
                  </a:lnTo>
                  <a:lnTo>
                    <a:pt x="5435" y="519"/>
                  </a:lnTo>
                  <a:lnTo>
                    <a:pt x="5443" y="517"/>
                  </a:lnTo>
                  <a:lnTo>
                    <a:pt x="5445" y="517"/>
                  </a:lnTo>
                  <a:lnTo>
                    <a:pt x="5456" y="514"/>
                  </a:lnTo>
                  <a:lnTo>
                    <a:pt x="5464" y="512"/>
                  </a:lnTo>
                  <a:lnTo>
                    <a:pt x="5471" y="510"/>
                  </a:lnTo>
                  <a:lnTo>
                    <a:pt x="5479" y="506"/>
                  </a:lnTo>
                  <a:lnTo>
                    <a:pt x="5485" y="503"/>
                  </a:lnTo>
                  <a:lnTo>
                    <a:pt x="5489" y="500"/>
                  </a:lnTo>
                  <a:lnTo>
                    <a:pt x="5494" y="497"/>
                  </a:lnTo>
                  <a:lnTo>
                    <a:pt x="5498" y="493"/>
                  </a:lnTo>
                  <a:lnTo>
                    <a:pt x="5500" y="490"/>
                  </a:lnTo>
                  <a:lnTo>
                    <a:pt x="5502" y="485"/>
                  </a:lnTo>
                  <a:lnTo>
                    <a:pt x="5503" y="481"/>
                  </a:lnTo>
                  <a:lnTo>
                    <a:pt x="5504" y="478"/>
                  </a:lnTo>
                  <a:lnTo>
                    <a:pt x="5504" y="470"/>
                  </a:lnTo>
                  <a:lnTo>
                    <a:pt x="5502" y="462"/>
                  </a:lnTo>
                  <a:lnTo>
                    <a:pt x="5499" y="454"/>
                  </a:lnTo>
                  <a:lnTo>
                    <a:pt x="5495" y="447"/>
                  </a:lnTo>
                  <a:lnTo>
                    <a:pt x="5489" y="440"/>
                  </a:lnTo>
                  <a:lnTo>
                    <a:pt x="5485" y="435"/>
                  </a:lnTo>
                  <a:lnTo>
                    <a:pt x="5477" y="426"/>
                  </a:lnTo>
                  <a:lnTo>
                    <a:pt x="5474" y="423"/>
                  </a:lnTo>
                  <a:lnTo>
                    <a:pt x="5423" y="385"/>
                  </a:lnTo>
                  <a:lnTo>
                    <a:pt x="5373" y="347"/>
                  </a:lnTo>
                  <a:lnTo>
                    <a:pt x="5323" y="310"/>
                  </a:lnTo>
                  <a:lnTo>
                    <a:pt x="5274" y="275"/>
                  </a:lnTo>
                  <a:lnTo>
                    <a:pt x="5227" y="239"/>
                  </a:lnTo>
                  <a:lnTo>
                    <a:pt x="5181" y="204"/>
                  </a:lnTo>
                  <a:lnTo>
                    <a:pt x="5137" y="170"/>
                  </a:lnTo>
                  <a:lnTo>
                    <a:pt x="5097" y="138"/>
                  </a:lnTo>
                  <a:lnTo>
                    <a:pt x="5051" y="99"/>
                  </a:lnTo>
                  <a:lnTo>
                    <a:pt x="5010" y="63"/>
                  </a:lnTo>
                  <a:lnTo>
                    <a:pt x="4974" y="29"/>
                  </a:lnTo>
                  <a:lnTo>
                    <a:pt x="4942" y="0"/>
                  </a:lnTo>
                  <a:lnTo>
                    <a:pt x="562" y="0"/>
                  </a:lnTo>
                  <a:lnTo>
                    <a:pt x="530" y="29"/>
                  </a:lnTo>
                  <a:lnTo>
                    <a:pt x="494" y="63"/>
                  </a:lnTo>
                  <a:lnTo>
                    <a:pt x="453" y="100"/>
                  </a:lnTo>
                  <a:lnTo>
                    <a:pt x="408" y="138"/>
                  </a:lnTo>
                  <a:close/>
                </a:path>
              </a:pathLst>
            </a:custGeom>
            <a:solidFill>
              <a:srgbClr val="D2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A251D2DD-5260-4C6C-9864-92C78F673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0" y="1257300"/>
              <a:ext cx="5351463" cy="3201988"/>
            </a:xfrm>
            <a:custGeom>
              <a:avLst/>
              <a:gdLst>
                <a:gd name="T0" fmla="*/ 16855 w 16855"/>
                <a:gd name="T1" fmla="*/ 403 h 10085"/>
                <a:gd name="T2" fmla="*/ 16853 w 16855"/>
                <a:gd name="T3" fmla="*/ 361 h 10085"/>
                <a:gd name="T4" fmla="*/ 16847 w 16855"/>
                <a:gd name="T5" fmla="*/ 321 h 10085"/>
                <a:gd name="T6" fmla="*/ 16837 w 16855"/>
                <a:gd name="T7" fmla="*/ 283 h 10085"/>
                <a:gd name="T8" fmla="*/ 16823 w 16855"/>
                <a:gd name="T9" fmla="*/ 247 h 10085"/>
                <a:gd name="T10" fmla="*/ 16807 w 16855"/>
                <a:gd name="T11" fmla="*/ 211 h 10085"/>
                <a:gd name="T12" fmla="*/ 16787 w 16855"/>
                <a:gd name="T13" fmla="*/ 178 h 10085"/>
                <a:gd name="T14" fmla="*/ 16763 w 16855"/>
                <a:gd name="T15" fmla="*/ 146 h 10085"/>
                <a:gd name="T16" fmla="*/ 16737 w 16855"/>
                <a:gd name="T17" fmla="*/ 118 h 10085"/>
                <a:gd name="T18" fmla="*/ 16709 w 16855"/>
                <a:gd name="T19" fmla="*/ 92 h 10085"/>
                <a:gd name="T20" fmla="*/ 16677 w 16855"/>
                <a:gd name="T21" fmla="*/ 69 h 10085"/>
                <a:gd name="T22" fmla="*/ 16644 w 16855"/>
                <a:gd name="T23" fmla="*/ 48 h 10085"/>
                <a:gd name="T24" fmla="*/ 16608 w 16855"/>
                <a:gd name="T25" fmla="*/ 32 h 10085"/>
                <a:gd name="T26" fmla="*/ 16572 w 16855"/>
                <a:gd name="T27" fmla="*/ 18 h 10085"/>
                <a:gd name="T28" fmla="*/ 16534 w 16855"/>
                <a:gd name="T29" fmla="*/ 8 h 10085"/>
                <a:gd name="T30" fmla="*/ 16494 w 16855"/>
                <a:gd name="T31" fmla="*/ 2 h 10085"/>
                <a:gd name="T32" fmla="*/ 16453 w 16855"/>
                <a:gd name="T33" fmla="*/ 0 h 10085"/>
                <a:gd name="T34" fmla="*/ 382 w 16855"/>
                <a:gd name="T35" fmla="*/ 0 h 10085"/>
                <a:gd name="T36" fmla="*/ 341 w 16855"/>
                <a:gd name="T37" fmla="*/ 4 h 10085"/>
                <a:gd name="T38" fmla="*/ 302 w 16855"/>
                <a:gd name="T39" fmla="*/ 13 h 10085"/>
                <a:gd name="T40" fmla="*/ 264 w 16855"/>
                <a:gd name="T41" fmla="*/ 24 h 10085"/>
                <a:gd name="T42" fmla="*/ 229 w 16855"/>
                <a:gd name="T43" fmla="*/ 40 h 10085"/>
                <a:gd name="T44" fmla="*/ 194 w 16855"/>
                <a:gd name="T45" fmla="*/ 58 h 10085"/>
                <a:gd name="T46" fmla="*/ 162 w 16855"/>
                <a:gd name="T47" fmla="*/ 80 h 10085"/>
                <a:gd name="T48" fmla="*/ 132 w 16855"/>
                <a:gd name="T49" fmla="*/ 104 h 10085"/>
                <a:gd name="T50" fmla="*/ 104 w 16855"/>
                <a:gd name="T51" fmla="*/ 132 h 10085"/>
                <a:gd name="T52" fmla="*/ 80 w 16855"/>
                <a:gd name="T53" fmla="*/ 162 h 10085"/>
                <a:gd name="T54" fmla="*/ 58 w 16855"/>
                <a:gd name="T55" fmla="*/ 194 h 10085"/>
                <a:gd name="T56" fmla="*/ 40 w 16855"/>
                <a:gd name="T57" fmla="*/ 229 h 10085"/>
                <a:gd name="T58" fmla="*/ 24 w 16855"/>
                <a:gd name="T59" fmla="*/ 265 h 10085"/>
                <a:gd name="T60" fmla="*/ 13 w 16855"/>
                <a:gd name="T61" fmla="*/ 302 h 10085"/>
                <a:gd name="T62" fmla="*/ 4 w 16855"/>
                <a:gd name="T63" fmla="*/ 341 h 10085"/>
                <a:gd name="T64" fmla="*/ 0 w 16855"/>
                <a:gd name="T65" fmla="*/ 383 h 10085"/>
                <a:gd name="T66" fmla="*/ 0 w 16855"/>
                <a:gd name="T67" fmla="*/ 10085 h 10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0085">
                  <a:moveTo>
                    <a:pt x="16855" y="10085"/>
                  </a:moveTo>
                  <a:lnTo>
                    <a:pt x="16855" y="403"/>
                  </a:lnTo>
                  <a:lnTo>
                    <a:pt x="16854" y="383"/>
                  </a:lnTo>
                  <a:lnTo>
                    <a:pt x="16853" y="361"/>
                  </a:lnTo>
                  <a:lnTo>
                    <a:pt x="16851" y="341"/>
                  </a:lnTo>
                  <a:lnTo>
                    <a:pt x="16847" y="321"/>
                  </a:lnTo>
                  <a:lnTo>
                    <a:pt x="16842" y="302"/>
                  </a:lnTo>
                  <a:lnTo>
                    <a:pt x="16837" y="283"/>
                  </a:lnTo>
                  <a:lnTo>
                    <a:pt x="16831" y="265"/>
                  </a:lnTo>
                  <a:lnTo>
                    <a:pt x="16823" y="247"/>
                  </a:lnTo>
                  <a:lnTo>
                    <a:pt x="16815" y="229"/>
                  </a:lnTo>
                  <a:lnTo>
                    <a:pt x="16807" y="211"/>
                  </a:lnTo>
                  <a:lnTo>
                    <a:pt x="16797" y="194"/>
                  </a:lnTo>
                  <a:lnTo>
                    <a:pt x="16787" y="178"/>
                  </a:lnTo>
                  <a:lnTo>
                    <a:pt x="16775" y="162"/>
                  </a:lnTo>
                  <a:lnTo>
                    <a:pt x="16763" y="146"/>
                  </a:lnTo>
                  <a:lnTo>
                    <a:pt x="16751" y="132"/>
                  </a:lnTo>
                  <a:lnTo>
                    <a:pt x="16737" y="118"/>
                  </a:lnTo>
                  <a:lnTo>
                    <a:pt x="16723" y="104"/>
                  </a:lnTo>
                  <a:lnTo>
                    <a:pt x="16709" y="92"/>
                  </a:lnTo>
                  <a:lnTo>
                    <a:pt x="16693" y="80"/>
                  </a:lnTo>
                  <a:lnTo>
                    <a:pt x="16677" y="69"/>
                  </a:lnTo>
                  <a:lnTo>
                    <a:pt x="16661" y="58"/>
                  </a:lnTo>
                  <a:lnTo>
                    <a:pt x="16644" y="48"/>
                  </a:lnTo>
                  <a:lnTo>
                    <a:pt x="16626" y="40"/>
                  </a:lnTo>
                  <a:lnTo>
                    <a:pt x="16608" y="32"/>
                  </a:lnTo>
                  <a:lnTo>
                    <a:pt x="16591" y="24"/>
                  </a:lnTo>
                  <a:lnTo>
                    <a:pt x="16572" y="18"/>
                  </a:lnTo>
                  <a:lnTo>
                    <a:pt x="16553" y="13"/>
                  </a:lnTo>
                  <a:lnTo>
                    <a:pt x="16534" y="8"/>
                  </a:lnTo>
                  <a:lnTo>
                    <a:pt x="16514" y="4"/>
                  </a:lnTo>
                  <a:lnTo>
                    <a:pt x="16494" y="2"/>
                  </a:lnTo>
                  <a:lnTo>
                    <a:pt x="16473" y="1"/>
                  </a:lnTo>
                  <a:lnTo>
                    <a:pt x="16453" y="0"/>
                  </a:lnTo>
                  <a:lnTo>
                    <a:pt x="402" y="0"/>
                  </a:lnTo>
                  <a:lnTo>
                    <a:pt x="382" y="0"/>
                  </a:lnTo>
                  <a:lnTo>
                    <a:pt x="361" y="2"/>
                  </a:lnTo>
                  <a:lnTo>
                    <a:pt x="341" y="4"/>
                  </a:lnTo>
                  <a:lnTo>
                    <a:pt x="321" y="8"/>
                  </a:lnTo>
                  <a:lnTo>
                    <a:pt x="302" y="13"/>
                  </a:lnTo>
                  <a:lnTo>
                    <a:pt x="283" y="18"/>
                  </a:lnTo>
                  <a:lnTo>
                    <a:pt x="264" y="24"/>
                  </a:lnTo>
                  <a:lnTo>
                    <a:pt x="247" y="32"/>
                  </a:lnTo>
                  <a:lnTo>
                    <a:pt x="229" y="40"/>
                  </a:lnTo>
                  <a:lnTo>
                    <a:pt x="211" y="48"/>
                  </a:lnTo>
                  <a:lnTo>
                    <a:pt x="194" y="58"/>
                  </a:lnTo>
                  <a:lnTo>
                    <a:pt x="178" y="69"/>
                  </a:lnTo>
                  <a:lnTo>
                    <a:pt x="162" y="80"/>
                  </a:lnTo>
                  <a:lnTo>
                    <a:pt x="146" y="92"/>
                  </a:lnTo>
                  <a:lnTo>
                    <a:pt x="132" y="104"/>
                  </a:lnTo>
                  <a:lnTo>
                    <a:pt x="118" y="118"/>
                  </a:lnTo>
                  <a:lnTo>
                    <a:pt x="104" y="132"/>
                  </a:lnTo>
                  <a:lnTo>
                    <a:pt x="92" y="146"/>
                  </a:lnTo>
                  <a:lnTo>
                    <a:pt x="80" y="162"/>
                  </a:lnTo>
                  <a:lnTo>
                    <a:pt x="68" y="178"/>
                  </a:lnTo>
                  <a:lnTo>
                    <a:pt x="58" y="194"/>
                  </a:lnTo>
                  <a:lnTo>
                    <a:pt x="48" y="211"/>
                  </a:lnTo>
                  <a:lnTo>
                    <a:pt x="40" y="229"/>
                  </a:lnTo>
                  <a:lnTo>
                    <a:pt x="32" y="247"/>
                  </a:lnTo>
                  <a:lnTo>
                    <a:pt x="24" y="265"/>
                  </a:lnTo>
                  <a:lnTo>
                    <a:pt x="18" y="283"/>
                  </a:lnTo>
                  <a:lnTo>
                    <a:pt x="13" y="302"/>
                  </a:lnTo>
                  <a:lnTo>
                    <a:pt x="8" y="321"/>
                  </a:lnTo>
                  <a:lnTo>
                    <a:pt x="4" y="341"/>
                  </a:lnTo>
                  <a:lnTo>
                    <a:pt x="2" y="361"/>
                  </a:lnTo>
                  <a:lnTo>
                    <a:pt x="0" y="383"/>
                  </a:lnTo>
                  <a:lnTo>
                    <a:pt x="0" y="403"/>
                  </a:lnTo>
                  <a:lnTo>
                    <a:pt x="0" y="10085"/>
                  </a:lnTo>
                  <a:lnTo>
                    <a:pt x="16855" y="10085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7776015-8E7E-4012-A21E-D9FD5CC4E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0" y="4459288"/>
              <a:ext cx="5351463" cy="493713"/>
            </a:xfrm>
            <a:custGeom>
              <a:avLst/>
              <a:gdLst>
                <a:gd name="T0" fmla="*/ 0 w 16855"/>
                <a:gd name="T1" fmla="*/ 1151 h 1555"/>
                <a:gd name="T2" fmla="*/ 2 w 16855"/>
                <a:gd name="T3" fmla="*/ 1193 h 1555"/>
                <a:gd name="T4" fmla="*/ 8 w 16855"/>
                <a:gd name="T5" fmla="*/ 1232 h 1555"/>
                <a:gd name="T6" fmla="*/ 18 w 16855"/>
                <a:gd name="T7" fmla="*/ 1271 h 1555"/>
                <a:gd name="T8" fmla="*/ 32 w 16855"/>
                <a:gd name="T9" fmla="*/ 1308 h 1555"/>
                <a:gd name="T10" fmla="*/ 48 w 16855"/>
                <a:gd name="T11" fmla="*/ 1344 h 1555"/>
                <a:gd name="T12" fmla="*/ 68 w 16855"/>
                <a:gd name="T13" fmla="*/ 1377 h 1555"/>
                <a:gd name="T14" fmla="*/ 92 w 16855"/>
                <a:gd name="T15" fmla="*/ 1408 h 1555"/>
                <a:gd name="T16" fmla="*/ 118 w 16855"/>
                <a:gd name="T17" fmla="*/ 1437 h 1555"/>
                <a:gd name="T18" fmla="*/ 146 w 16855"/>
                <a:gd name="T19" fmla="*/ 1462 h 1555"/>
                <a:gd name="T20" fmla="*/ 178 w 16855"/>
                <a:gd name="T21" fmla="*/ 1485 h 1555"/>
                <a:gd name="T22" fmla="*/ 211 w 16855"/>
                <a:gd name="T23" fmla="*/ 1506 h 1555"/>
                <a:gd name="T24" fmla="*/ 247 w 16855"/>
                <a:gd name="T25" fmla="*/ 1523 h 1555"/>
                <a:gd name="T26" fmla="*/ 283 w 16855"/>
                <a:gd name="T27" fmla="*/ 1537 h 1555"/>
                <a:gd name="T28" fmla="*/ 321 w 16855"/>
                <a:gd name="T29" fmla="*/ 1546 h 1555"/>
                <a:gd name="T30" fmla="*/ 361 w 16855"/>
                <a:gd name="T31" fmla="*/ 1553 h 1555"/>
                <a:gd name="T32" fmla="*/ 402 w 16855"/>
                <a:gd name="T33" fmla="*/ 1555 h 1555"/>
                <a:gd name="T34" fmla="*/ 16473 w 16855"/>
                <a:gd name="T35" fmla="*/ 1554 h 1555"/>
                <a:gd name="T36" fmla="*/ 16514 w 16855"/>
                <a:gd name="T37" fmla="*/ 1549 h 1555"/>
                <a:gd name="T38" fmla="*/ 16553 w 16855"/>
                <a:gd name="T39" fmla="*/ 1542 h 1555"/>
                <a:gd name="T40" fmla="*/ 16591 w 16855"/>
                <a:gd name="T41" fmla="*/ 1531 h 1555"/>
                <a:gd name="T42" fmla="*/ 16626 w 16855"/>
                <a:gd name="T43" fmla="*/ 1515 h 1555"/>
                <a:gd name="T44" fmla="*/ 16661 w 16855"/>
                <a:gd name="T45" fmla="*/ 1496 h 1555"/>
                <a:gd name="T46" fmla="*/ 16693 w 16855"/>
                <a:gd name="T47" fmla="*/ 1475 h 1555"/>
                <a:gd name="T48" fmla="*/ 16723 w 16855"/>
                <a:gd name="T49" fmla="*/ 1449 h 1555"/>
                <a:gd name="T50" fmla="*/ 16751 w 16855"/>
                <a:gd name="T51" fmla="*/ 1423 h 1555"/>
                <a:gd name="T52" fmla="*/ 16775 w 16855"/>
                <a:gd name="T53" fmla="*/ 1392 h 1555"/>
                <a:gd name="T54" fmla="*/ 16797 w 16855"/>
                <a:gd name="T55" fmla="*/ 1361 h 1555"/>
                <a:gd name="T56" fmla="*/ 16815 w 16855"/>
                <a:gd name="T57" fmla="*/ 1326 h 1555"/>
                <a:gd name="T58" fmla="*/ 16831 w 16855"/>
                <a:gd name="T59" fmla="*/ 1290 h 1555"/>
                <a:gd name="T60" fmla="*/ 16842 w 16855"/>
                <a:gd name="T61" fmla="*/ 1252 h 1555"/>
                <a:gd name="T62" fmla="*/ 16851 w 16855"/>
                <a:gd name="T63" fmla="*/ 1213 h 1555"/>
                <a:gd name="T64" fmla="*/ 16854 w 16855"/>
                <a:gd name="T65" fmla="*/ 1172 h 1555"/>
                <a:gd name="T66" fmla="*/ 16855 w 16855"/>
                <a:gd name="T67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555">
                  <a:moveTo>
                    <a:pt x="0" y="0"/>
                  </a:moveTo>
                  <a:lnTo>
                    <a:pt x="0" y="1151"/>
                  </a:lnTo>
                  <a:lnTo>
                    <a:pt x="0" y="1172"/>
                  </a:lnTo>
                  <a:lnTo>
                    <a:pt x="2" y="1193"/>
                  </a:lnTo>
                  <a:lnTo>
                    <a:pt x="4" y="1213"/>
                  </a:lnTo>
                  <a:lnTo>
                    <a:pt x="8" y="1232"/>
                  </a:lnTo>
                  <a:lnTo>
                    <a:pt x="13" y="1252"/>
                  </a:lnTo>
                  <a:lnTo>
                    <a:pt x="18" y="1271"/>
                  </a:lnTo>
                  <a:lnTo>
                    <a:pt x="24" y="1290"/>
                  </a:lnTo>
                  <a:lnTo>
                    <a:pt x="32" y="1308"/>
                  </a:lnTo>
                  <a:lnTo>
                    <a:pt x="40" y="1326"/>
                  </a:lnTo>
                  <a:lnTo>
                    <a:pt x="48" y="1344"/>
                  </a:lnTo>
                  <a:lnTo>
                    <a:pt x="58" y="1361"/>
                  </a:lnTo>
                  <a:lnTo>
                    <a:pt x="68" y="1377"/>
                  </a:lnTo>
                  <a:lnTo>
                    <a:pt x="80" y="1392"/>
                  </a:lnTo>
                  <a:lnTo>
                    <a:pt x="92" y="1408"/>
                  </a:lnTo>
                  <a:lnTo>
                    <a:pt x="104" y="1423"/>
                  </a:lnTo>
                  <a:lnTo>
                    <a:pt x="118" y="1437"/>
                  </a:lnTo>
                  <a:lnTo>
                    <a:pt x="132" y="1449"/>
                  </a:lnTo>
                  <a:lnTo>
                    <a:pt x="146" y="1462"/>
                  </a:lnTo>
                  <a:lnTo>
                    <a:pt x="162" y="1475"/>
                  </a:lnTo>
                  <a:lnTo>
                    <a:pt x="178" y="1485"/>
                  </a:lnTo>
                  <a:lnTo>
                    <a:pt x="194" y="1496"/>
                  </a:lnTo>
                  <a:lnTo>
                    <a:pt x="211" y="1506"/>
                  </a:lnTo>
                  <a:lnTo>
                    <a:pt x="229" y="1515"/>
                  </a:lnTo>
                  <a:lnTo>
                    <a:pt x="247" y="1523"/>
                  </a:lnTo>
                  <a:lnTo>
                    <a:pt x="264" y="1531"/>
                  </a:lnTo>
                  <a:lnTo>
                    <a:pt x="283" y="1537"/>
                  </a:lnTo>
                  <a:lnTo>
                    <a:pt x="302" y="1542"/>
                  </a:lnTo>
                  <a:lnTo>
                    <a:pt x="321" y="1546"/>
                  </a:lnTo>
                  <a:lnTo>
                    <a:pt x="341" y="1549"/>
                  </a:lnTo>
                  <a:lnTo>
                    <a:pt x="361" y="1553"/>
                  </a:lnTo>
                  <a:lnTo>
                    <a:pt x="382" y="1554"/>
                  </a:lnTo>
                  <a:lnTo>
                    <a:pt x="402" y="1555"/>
                  </a:lnTo>
                  <a:lnTo>
                    <a:pt x="16453" y="1555"/>
                  </a:lnTo>
                  <a:lnTo>
                    <a:pt x="16473" y="1554"/>
                  </a:lnTo>
                  <a:lnTo>
                    <a:pt x="16494" y="1553"/>
                  </a:lnTo>
                  <a:lnTo>
                    <a:pt x="16514" y="1549"/>
                  </a:lnTo>
                  <a:lnTo>
                    <a:pt x="16534" y="1546"/>
                  </a:lnTo>
                  <a:lnTo>
                    <a:pt x="16553" y="1542"/>
                  </a:lnTo>
                  <a:lnTo>
                    <a:pt x="16572" y="1537"/>
                  </a:lnTo>
                  <a:lnTo>
                    <a:pt x="16591" y="1531"/>
                  </a:lnTo>
                  <a:lnTo>
                    <a:pt x="16608" y="1523"/>
                  </a:lnTo>
                  <a:lnTo>
                    <a:pt x="16626" y="1515"/>
                  </a:lnTo>
                  <a:lnTo>
                    <a:pt x="16644" y="1506"/>
                  </a:lnTo>
                  <a:lnTo>
                    <a:pt x="16661" y="1496"/>
                  </a:lnTo>
                  <a:lnTo>
                    <a:pt x="16677" y="1485"/>
                  </a:lnTo>
                  <a:lnTo>
                    <a:pt x="16693" y="1475"/>
                  </a:lnTo>
                  <a:lnTo>
                    <a:pt x="16709" y="1462"/>
                  </a:lnTo>
                  <a:lnTo>
                    <a:pt x="16723" y="1449"/>
                  </a:lnTo>
                  <a:lnTo>
                    <a:pt x="16737" y="1437"/>
                  </a:lnTo>
                  <a:lnTo>
                    <a:pt x="16751" y="1423"/>
                  </a:lnTo>
                  <a:lnTo>
                    <a:pt x="16763" y="1408"/>
                  </a:lnTo>
                  <a:lnTo>
                    <a:pt x="16775" y="1392"/>
                  </a:lnTo>
                  <a:lnTo>
                    <a:pt x="16787" y="1377"/>
                  </a:lnTo>
                  <a:lnTo>
                    <a:pt x="16797" y="1361"/>
                  </a:lnTo>
                  <a:lnTo>
                    <a:pt x="16807" y="1344"/>
                  </a:lnTo>
                  <a:lnTo>
                    <a:pt x="16815" y="1326"/>
                  </a:lnTo>
                  <a:lnTo>
                    <a:pt x="16823" y="1308"/>
                  </a:lnTo>
                  <a:lnTo>
                    <a:pt x="16831" y="1290"/>
                  </a:lnTo>
                  <a:lnTo>
                    <a:pt x="16837" y="1271"/>
                  </a:lnTo>
                  <a:lnTo>
                    <a:pt x="16842" y="1252"/>
                  </a:lnTo>
                  <a:lnTo>
                    <a:pt x="16847" y="1233"/>
                  </a:lnTo>
                  <a:lnTo>
                    <a:pt x="16851" y="1213"/>
                  </a:lnTo>
                  <a:lnTo>
                    <a:pt x="16853" y="1193"/>
                  </a:lnTo>
                  <a:lnTo>
                    <a:pt x="16854" y="1172"/>
                  </a:lnTo>
                  <a:lnTo>
                    <a:pt x="16855" y="1151"/>
                  </a:lnTo>
                  <a:lnTo>
                    <a:pt x="16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9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0336C0-2F32-4DDA-91C3-68ADB9305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6438" y="1457325"/>
              <a:ext cx="4945063" cy="2805113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rgbClr val="69AFF9"/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8E225BF-9E92-4574-A3B2-EDF02C09D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1338263"/>
              <a:ext cx="41275" cy="41275"/>
            </a:xfrm>
            <a:custGeom>
              <a:avLst/>
              <a:gdLst>
                <a:gd name="T0" fmla="*/ 59 w 131"/>
                <a:gd name="T1" fmla="*/ 132 h 132"/>
                <a:gd name="T2" fmla="*/ 46 w 131"/>
                <a:gd name="T3" fmla="*/ 128 h 132"/>
                <a:gd name="T4" fmla="*/ 34 w 131"/>
                <a:gd name="T5" fmla="*/ 123 h 132"/>
                <a:gd name="T6" fmla="*/ 24 w 131"/>
                <a:gd name="T7" fmla="*/ 117 h 132"/>
                <a:gd name="T8" fmla="*/ 14 w 131"/>
                <a:gd name="T9" fmla="*/ 107 h 132"/>
                <a:gd name="T10" fmla="*/ 7 w 131"/>
                <a:gd name="T11" fmla="*/ 97 h 132"/>
                <a:gd name="T12" fmla="*/ 3 w 131"/>
                <a:gd name="T13" fmla="*/ 85 h 132"/>
                <a:gd name="T14" fmla="*/ 0 w 131"/>
                <a:gd name="T15" fmla="*/ 73 h 132"/>
                <a:gd name="T16" fmla="*/ 0 w 131"/>
                <a:gd name="T17" fmla="*/ 59 h 132"/>
                <a:gd name="T18" fmla="*/ 3 w 131"/>
                <a:gd name="T19" fmla="*/ 46 h 132"/>
                <a:gd name="T20" fmla="*/ 7 w 131"/>
                <a:gd name="T21" fmla="*/ 35 h 132"/>
                <a:gd name="T22" fmla="*/ 14 w 131"/>
                <a:gd name="T23" fmla="*/ 24 h 132"/>
                <a:gd name="T24" fmla="*/ 24 w 131"/>
                <a:gd name="T25" fmla="*/ 15 h 132"/>
                <a:gd name="T26" fmla="*/ 34 w 131"/>
                <a:gd name="T27" fmla="*/ 7 h 132"/>
                <a:gd name="T28" fmla="*/ 46 w 131"/>
                <a:gd name="T29" fmla="*/ 3 h 132"/>
                <a:gd name="T30" fmla="*/ 59 w 131"/>
                <a:gd name="T31" fmla="*/ 0 h 132"/>
                <a:gd name="T32" fmla="*/ 72 w 131"/>
                <a:gd name="T33" fmla="*/ 0 h 132"/>
                <a:gd name="T34" fmla="*/ 85 w 131"/>
                <a:gd name="T35" fmla="*/ 3 h 132"/>
                <a:gd name="T36" fmla="*/ 96 w 131"/>
                <a:gd name="T37" fmla="*/ 7 h 132"/>
                <a:gd name="T38" fmla="*/ 107 w 131"/>
                <a:gd name="T39" fmla="*/ 15 h 132"/>
                <a:gd name="T40" fmla="*/ 116 w 131"/>
                <a:gd name="T41" fmla="*/ 24 h 132"/>
                <a:gd name="T42" fmla="*/ 123 w 131"/>
                <a:gd name="T43" fmla="*/ 35 h 132"/>
                <a:gd name="T44" fmla="*/ 128 w 131"/>
                <a:gd name="T45" fmla="*/ 46 h 132"/>
                <a:gd name="T46" fmla="*/ 131 w 131"/>
                <a:gd name="T47" fmla="*/ 59 h 132"/>
                <a:gd name="T48" fmla="*/ 131 w 131"/>
                <a:gd name="T49" fmla="*/ 73 h 132"/>
                <a:gd name="T50" fmla="*/ 128 w 131"/>
                <a:gd name="T51" fmla="*/ 85 h 132"/>
                <a:gd name="T52" fmla="*/ 123 w 131"/>
                <a:gd name="T53" fmla="*/ 97 h 132"/>
                <a:gd name="T54" fmla="*/ 116 w 131"/>
                <a:gd name="T55" fmla="*/ 107 h 132"/>
                <a:gd name="T56" fmla="*/ 107 w 131"/>
                <a:gd name="T57" fmla="*/ 117 h 132"/>
                <a:gd name="T58" fmla="*/ 96 w 131"/>
                <a:gd name="T59" fmla="*/ 123 h 132"/>
                <a:gd name="T60" fmla="*/ 85 w 131"/>
                <a:gd name="T61" fmla="*/ 128 h 132"/>
                <a:gd name="T62" fmla="*/ 72 w 131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32">
                  <a:moveTo>
                    <a:pt x="65" y="132"/>
                  </a:move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7"/>
                  </a:lnTo>
                  <a:lnTo>
                    <a:pt x="18" y="113"/>
                  </a:lnTo>
                  <a:lnTo>
                    <a:pt x="14" y="107"/>
                  </a:lnTo>
                  <a:lnTo>
                    <a:pt x="10" y="102"/>
                  </a:lnTo>
                  <a:lnTo>
                    <a:pt x="7" y="97"/>
                  </a:lnTo>
                  <a:lnTo>
                    <a:pt x="5" y="92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7" y="35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6" y="7"/>
                  </a:lnTo>
                  <a:lnTo>
                    <a:pt x="102" y="10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3" y="35"/>
                  </a:lnTo>
                  <a:lnTo>
                    <a:pt x="126" y="40"/>
                  </a:lnTo>
                  <a:lnTo>
                    <a:pt x="128" y="46"/>
                  </a:lnTo>
                  <a:lnTo>
                    <a:pt x="130" y="53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1" y="73"/>
                  </a:lnTo>
                  <a:lnTo>
                    <a:pt x="130" y="79"/>
                  </a:lnTo>
                  <a:lnTo>
                    <a:pt x="128" y="85"/>
                  </a:lnTo>
                  <a:lnTo>
                    <a:pt x="126" y="92"/>
                  </a:lnTo>
                  <a:lnTo>
                    <a:pt x="123" y="97"/>
                  </a:lnTo>
                  <a:lnTo>
                    <a:pt x="120" y="102"/>
                  </a:lnTo>
                  <a:lnTo>
                    <a:pt x="116" y="107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2" y="120"/>
                  </a:lnTo>
                  <a:lnTo>
                    <a:pt x="96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5319681-5EDB-428F-A748-7D7EE7DFE9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00253" y="1044687"/>
            <a:ext cx="5979978" cy="3392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Your Screenshot Here</a:t>
            </a:r>
          </a:p>
        </p:txBody>
      </p:sp>
    </p:spTree>
    <p:extLst>
      <p:ext uri="{BB962C8B-B14F-4D97-AF65-F5344CB8AC3E}">
        <p14:creationId xmlns:p14="http://schemas.microsoft.com/office/powerpoint/2010/main" val="680642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000">
              <a:srgbClr val="69AFF9"/>
            </a:gs>
            <a:gs pos="100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07537A-DAF9-4A4C-A6F9-6973B63C2131}"/>
              </a:ext>
            </a:extLst>
          </p:cNvPr>
          <p:cNvGrpSpPr/>
          <p:nvPr userDrawn="1"/>
        </p:nvGrpSpPr>
        <p:grpSpPr>
          <a:xfrm>
            <a:off x="3224221" y="990600"/>
            <a:ext cx="5743556" cy="3622724"/>
            <a:chOff x="3394527" y="838200"/>
            <a:chExt cx="5402945" cy="36227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CF767B8-4558-40E0-A1B9-09CCB7B318C4}"/>
                </a:ext>
              </a:extLst>
            </p:cNvPr>
            <p:cNvSpPr/>
            <p:nvPr userDrawn="1"/>
          </p:nvSpPr>
          <p:spPr>
            <a:xfrm>
              <a:off x="3394527" y="838200"/>
              <a:ext cx="5402945" cy="3622724"/>
            </a:xfrm>
            <a:prstGeom prst="roundRect">
              <a:avLst>
                <a:gd name="adj" fmla="val 2686"/>
              </a:avLst>
            </a:prstGeom>
            <a:gradFill>
              <a:gsLst>
                <a:gs pos="0">
                  <a:schemeClr val="bg1"/>
                </a:gs>
                <a:gs pos="39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117600" dist="5842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BB0E106-47E6-4701-B8AD-B28642797E6C}"/>
                </a:ext>
              </a:extLst>
            </p:cNvPr>
            <p:cNvSpPr/>
            <p:nvPr userDrawn="1"/>
          </p:nvSpPr>
          <p:spPr>
            <a:xfrm>
              <a:off x="3505200" y="914400"/>
              <a:ext cx="82117" cy="82117"/>
            </a:xfrm>
            <a:prstGeom prst="ellipse">
              <a:avLst/>
            </a:prstGeom>
            <a:solidFill>
              <a:srgbClr val="EB4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4772ED-3235-4196-8EA1-A992D0666145}"/>
                </a:ext>
              </a:extLst>
            </p:cNvPr>
            <p:cNvSpPr/>
            <p:nvPr userDrawn="1"/>
          </p:nvSpPr>
          <p:spPr>
            <a:xfrm>
              <a:off x="3656931" y="914399"/>
              <a:ext cx="82117" cy="82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5AC0F7-BF3C-439A-8DDA-F00DB90F22E5}"/>
                </a:ext>
              </a:extLst>
            </p:cNvPr>
            <p:cNvSpPr/>
            <p:nvPr userDrawn="1"/>
          </p:nvSpPr>
          <p:spPr>
            <a:xfrm>
              <a:off x="3808662" y="916780"/>
              <a:ext cx="82117" cy="8211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Media Placeholder 13">
            <a:extLst>
              <a:ext uri="{FF2B5EF4-FFF2-40B4-BE49-F238E27FC236}">
                <a16:creationId xmlns:a16="http://schemas.microsoft.com/office/drawing/2014/main" id="{155FDB06-6E36-4495-BE57-545D3B65BCB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3224222" y="1219200"/>
            <a:ext cx="5743556" cy="339412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rgbClr val="69AFF9"/>
              </a:gs>
              <a:gs pos="100000">
                <a:schemeClr val="accent1"/>
              </a:gs>
            </a:gsLst>
            <a:lin ang="2700000" scaled="1"/>
          </a:gra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>
                    <a:alpha val="2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	     Place Your Video Here</a:t>
            </a:r>
          </a:p>
        </p:txBody>
      </p:sp>
    </p:spTree>
    <p:extLst>
      <p:ext uri="{BB962C8B-B14F-4D97-AF65-F5344CB8AC3E}">
        <p14:creationId xmlns:p14="http://schemas.microsoft.com/office/powerpoint/2010/main" val="548429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3000">
              <a:schemeClr val="accent2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9339DEA-451F-4172-B341-5078F2F95D9F}"/>
              </a:ext>
            </a:extLst>
          </p:cNvPr>
          <p:cNvGrpSpPr/>
          <p:nvPr userDrawn="1"/>
        </p:nvGrpSpPr>
        <p:grpSpPr>
          <a:xfrm>
            <a:off x="2427089" y="914400"/>
            <a:ext cx="7337822" cy="4195835"/>
            <a:chOff x="138113" y="44450"/>
            <a:chExt cx="11915775" cy="681355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6C9084C-3347-4A4C-B016-9CD519ACF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82701" y="44450"/>
              <a:ext cx="9637713" cy="6751638"/>
            </a:xfrm>
            <a:custGeom>
              <a:avLst/>
              <a:gdLst>
                <a:gd name="T0" fmla="*/ 592 w 18213"/>
                <a:gd name="T1" fmla="*/ 5 h 12759"/>
                <a:gd name="T2" fmla="*/ 497 w 18213"/>
                <a:gd name="T3" fmla="*/ 29 h 12759"/>
                <a:gd name="T4" fmla="*/ 406 w 18213"/>
                <a:gd name="T5" fmla="*/ 64 h 12759"/>
                <a:gd name="T6" fmla="*/ 323 w 18213"/>
                <a:gd name="T7" fmla="*/ 110 h 12759"/>
                <a:gd name="T8" fmla="*/ 247 w 18213"/>
                <a:gd name="T9" fmla="*/ 168 h 12759"/>
                <a:gd name="T10" fmla="*/ 180 w 18213"/>
                <a:gd name="T11" fmla="*/ 234 h 12759"/>
                <a:gd name="T12" fmla="*/ 121 w 18213"/>
                <a:gd name="T13" fmla="*/ 309 h 12759"/>
                <a:gd name="T14" fmla="*/ 73 w 18213"/>
                <a:gd name="T15" fmla="*/ 390 h 12759"/>
                <a:gd name="T16" fmla="*/ 36 w 18213"/>
                <a:gd name="T17" fmla="*/ 479 h 12759"/>
                <a:gd name="T18" fmla="*/ 12 w 18213"/>
                <a:gd name="T19" fmla="*/ 573 h 12759"/>
                <a:gd name="T20" fmla="*/ 0 w 18213"/>
                <a:gd name="T21" fmla="*/ 673 h 12759"/>
                <a:gd name="T22" fmla="*/ 0 w 18213"/>
                <a:gd name="T23" fmla="*/ 12087 h 12759"/>
                <a:gd name="T24" fmla="*/ 12 w 18213"/>
                <a:gd name="T25" fmla="*/ 12187 h 12759"/>
                <a:gd name="T26" fmla="*/ 36 w 18213"/>
                <a:gd name="T27" fmla="*/ 12281 h 12759"/>
                <a:gd name="T28" fmla="*/ 73 w 18213"/>
                <a:gd name="T29" fmla="*/ 12369 h 12759"/>
                <a:gd name="T30" fmla="*/ 121 w 18213"/>
                <a:gd name="T31" fmla="*/ 12451 h 12759"/>
                <a:gd name="T32" fmla="*/ 180 w 18213"/>
                <a:gd name="T33" fmla="*/ 12526 h 12759"/>
                <a:gd name="T34" fmla="*/ 247 w 18213"/>
                <a:gd name="T35" fmla="*/ 12592 h 12759"/>
                <a:gd name="T36" fmla="*/ 323 w 18213"/>
                <a:gd name="T37" fmla="*/ 12649 h 12759"/>
                <a:gd name="T38" fmla="*/ 406 w 18213"/>
                <a:gd name="T39" fmla="*/ 12696 h 12759"/>
                <a:gd name="T40" fmla="*/ 497 w 18213"/>
                <a:gd name="T41" fmla="*/ 12731 h 12759"/>
                <a:gd name="T42" fmla="*/ 592 w 18213"/>
                <a:gd name="T43" fmla="*/ 12755 h 12759"/>
                <a:gd name="T44" fmla="*/ 17620 w 18213"/>
                <a:gd name="T45" fmla="*/ 12755 h 12759"/>
                <a:gd name="T46" fmla="*/ 17716 w 18213"/>
                <a:gd name="T47" fmla="*/ 12731 h 12759"/>
                <a:gd name="T48" fmla="*/ 17806 w 18213"/>
                <a:gd name="T49" fmla="*/ 12696 h 12759"/>
                <a:gd name="T50" fmla="*/ 17889 w 18213"/>
                <a:gd name="T51" fmla="*/ 12649 h 12759"/>
                <a:gd name="T52" fmla="*/ 17965 w 18213"/>
                <a:gd name="T53" fmla="*/ 12592 h 12759"/>
                <a:gd name="T54" fmla="*/ 18032 w 18213"/>
                <a:gd name="T55" fmla="*/ 12526 h 12759"/>
                <a:gd name="T56" fmla="*/ 18090 w 18213"/>
                <a:gd name="T57" fmla="*/ 12451 h 12759"/>
                <a:gd name="T58" fmla="*/ 18138 w 18213"/>
                <a:gd name="T59" fmla="*/ 12369 h 12759"/>
                <a:gd name="T60" fmla="*/ 18176 w 18213"/>
                <a:gd name="T61" fmla="*/ 12281 h 12759"/>
                <a:gd name="T62" fmla="*/ 18200 w 18213"/>
                <a:gd name="T63" fmla="*/ 12187 h 12759"/>
                <a:gd name="T64" fmla="*/ 18211 w 18213"/>
                <a:gd name="T65" fmla="*/ 12087 h 12759"/>
                <a:gd name="T66" fmla="*/ 18211 w 18213"/>
                <a:gd name="T67" fmla="*/ 673 h 12759"/>
                <a:gd name="T68" fmla="*/ 18200 w 18213"/>
                <a:gd name="T69" fmla="*/ 573 h 12759"/>
                <a:gd name="T70" fmla="*/ 18176 w 18213"/>
                <a:gd name="T71" fmla="*/ 479 h 12759"/>
                <a:gd name="T72" fmla="*/ 18138 w 18213"/>
                <a:gd name="T73" fmla="*/ 390 h 12759"/>
                <a:gd name="T74" fmla="*/ 18090 w 18213"/>
                <a:gd name="T75" fmla="*/ 309 h 12759"/>
                <a:gd name="T76" fmla="*/ 18032 w 18213"/>
                <a:gd name="T77" fmla="*/ 234 h 12759"/>
                <a:gd name="T78" fmla="*/ 17965 w 18213"/>
                <a:gd name="T79" fmla="*/ 168 h 12759"/>
                <a:gd name="T80" fmla="*/ 17889 w 18213"/>
                <a:gd name="T81" fmla="*/ 110 h 12759"/>
                <a:gd name="T82" fmla="*/ 17806 w 18213"/>
                <a:gd name="T83" fmla="*/ 64 h 12759"/>
                <a:gd name="T84" fmla="*/ 17716 w 18213"/>
                <a:gd name="T85" fmla="*/ 29 h 12759"/>
                <a:gd name="T86" fmla="*/ 17620 w 18213"/>
                <a:gd name="T87" fmla="*/ 5 h 1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13" h="12759">
                  <a:moveTo>
                    <a:pt x="17588" y="0"/>
                  </a:moveTo>
                  <a:lnTo>
                    <a:pt x="625" y="0"/>
                  </a:lnTo>
                  <a:lnTo>
                    <a:pt x="592" y="5"/>
                  </a:lnTo>
                  <a:lnTo>
                    <a:pt x="560" y="12"/>
                  </a:lnTo>
                  <a:lnTo>
                    <a:pt x="527" y="19"/>
                  </a:lnTo>
                  <a:lnTo>
                    <a:pt x="497" y="29"/>
                  </a:lnTo>
                  <a:lnTo>
                    <a:pt x="466" y="38"/>
                  </a:lnTo>
                  <a:lnTo>
                    <a:pt x="436" y="50"/>
                  </a:lnTo>
                  <a:lnTo>
                    <a:pt x="406" y="64"/>
                  </a:lnTo>
                  <a:lnTo>
                    <a:pt x="378" y="78"/>
                  </a:lnTo>
                  <a:lnTo>
                    <a:pt x="350" y="93"/>
                  </a:lnTo>
                  <a:lnTo>
                    <a:pt x="323" y="110"/>
                  </a:lnTo>
                  <a:lnTo>
                    <a:pt x="297" y="128"/>
                  </a:lnTo>
                  <a:lnTo>
                    <a:pt x="271" y="147"/>
                  </a:lnTo>
                  <a:lnTo>
                    <a:pt x="247" y="168"/>
                  </a:lnTo>
                  <a:lnTo>
                    <a:pt x="224" y="189"/>
                  </a:lnTo>
                  <a:lnTo>
                    <a:pt x="201" y="210"/>
                  </a:lnTo>
                  <a:lnTo>
                    <a:pt x="180" y="234"/>
                  </a:lnTo>
                  <a:lnTo>
                    <a:pt x="159" y="258"/>
                  </a:lnTo>
                  <a:lnTo>
                    <a:pt x="140" y="282"/>
                  </a:lnTo>
                  <a:lnTo>
                    <a:pt x="121" y="309"/>
                  </a:lnTo>
                  <a:lnTo>
                    <a:pt x="104" y="335"/>
                  </a:lnTo>
                  <a:lnTo>
                    <a:pt x="88" y="362"/>
                  </a:lnTo>
                  <a:lnTo>
                    <a:pt x="73" y="390"/>
                  </a:lnTo>
                  <a:lnTo>
                    <a:pt x="60" y="420"/>
                  </a:lnTo>
                  <a:lnTo>
                    <a:pt x="48" y="449"/>
                  </a:lnTo>
                  <a:lnTo>
                    <a:pt x="36" y="479"/>
                  </a:lnTo>
                  <a:lnTo>
                    <a:pt x="26" y="510"/>
                  </a:lnTo>
                  <a:lnTo>
                    <a:pt x="18" y="542"/>
                  </a:lnTo>
                  <a:lnTo>
                    <a:pt x="12" y="573"/>
                  </a:lnTo>
                  <a:lnTo>
                    <a:pt x="7" y="605"/>
                  </a:lnTo>
                  <a:lnTo>
                    <a:pt x="3" y="639"/>
                  </a:lnTo>
                  <a:lnTo>
                    <a:pt x="0" y="673"/>
                  </a:lnTo>
                  <a:lnTo>
                    <a:pt x="0" y="707"/>
                  </a:lnTo>
                  <a:lnTo>
                    <a:pt x="0" y="12053"/>
                  </a:lnTo>
                  <a:lnTo>
                    <a:pt x="0" y="12087"/>
                  </a:lnTo>
                  <a:lnTo>
                    <a:pt x="3" y="12120"/>
                  </a:lnTo>
                  <a:lnTo>
                    <a:pt x="7" y="12153"/>
                  </a:lnTo>
                  <a:lnTo>
                    <a:pt x="12" y="12187"/>
                  </a:lnTo>
                  <a:lnTo>
                    <a:pt x="18" y="12218"/>
                  </a:lnTo>
                  <a:lnTo>
                    <a:pt x="26" y="12250"/>
                  </a:lnTo>
                  <a:lnTo>
                    <a:pt x="36" y="12281"/>
                  </a:lnTo>
                  <a:lnTo>
                    <a:pt x="48" y="12310"/>
                  </a:lnTo>
                  <a:lnTo>
                    <a:pt x="60" y="12340"/>
                  </a:lnTo>
                  <a:lnTo>
                    <a:pt x="73" y="12369"/>
                  </a:lnTo>
                  <a:lnTo>
                    <a:pt x="88" y="12398"/>
                  </a:lnTo>
                  <a:lnTo>
                    <a:pt x="104" y="12424"/>
                  </a:lnTo>
                  <a:lnTo>
                    <a:pt x="121" y="12451"/>
                  </a:lnTo>
                  <a:lnTo>
                    <a:pt x="140" y="12476"/>
                  </a:lnTo>
                  <a:lnTo>
                    <a:pt x="159" y="12502"/>
                  </a:lnTo>
                  <a:lnTo>
                    <a:pt x="180" y="12526"/>
                  </a:lnTo>
                  <a:lnTo>
                    <a:pt x="201" y="12550"/>
                  </a:lnTo>
                  <a:lnTo>
                    <a:pt x="224" y="12571"/>
                  </a:lnTo>
                  <a:lnTo>
                    <a:pt x="247" y="12592"/>
                  </a:lnTo>
                  <a:lnTo>
                    <a:pt x="271" y="12613"/>
                  </a:lnTo>
                  <a:lnTo>
                    <a:pt x="297" y="12631"/>
                  </a:lnTo>
                  <a:lnTo>
                    <a:pt x="323" y="12649"/>
                  </a:lnTo>
                  <a:lnTo>
                    <a:pt x="350" y="12666"/>
                  </a:lnTo>
                  <a:lnTo>
                    <a:pt x="378" y="12682"/>
                  </a:lnTo>
                  <a:lnTo>
                    <a:pt x="406" y="12696"/>
                  </a:lnTo>
                  <a:lnTo>
                    <a:pt x="436" y="12709"/>
                  </a:lnTo>
                  <a:lnTo>
                    <a:pt x="466" y="12721"/>
                  </a:lnTo>
                  <a:lnTo>
                    <a:pt x="497" y="12731"/>
                  </a:lnTo>
                  <a:lnTo>
                    <a:pt x="527" y="12741"/>
                  </a:lnTo>
                  <a:lnTo>
                    <a:pt x="560" y="12748"/>
                  </a:lnTo>
                  <a:lnTo>
                    <a:pt x="592" y="12755"/>
                  </a:lnTo>
                  <a:lnTo>
                    <a:pt x="625" y="12759"/>
                  </a:lnTo>
                  <a:lnTo>
                    <a:pt x="17588" y="12759"/>
                  </a:lnTo>
                  <a:lnTo>
                    <a:pt x="17620" y="12755"/>
                  </a:lnTo>
                  <a:lnTo>
                    <a:pt x="17652" y="12748"/>
                  </a:lnTo>
                  <a:lnTo>
                    <a:pt x="17685" y="12741"/>
                  </a:lnTo>
                  <a:lnTo>
                    <a:pt x="17716" y="12731"/>
                  </a:lnTo>
                  <a:lnTo>
                    <a:pt x="17745" y="12721"/>
                  </a:lnTo>
                  <a:lnTo>
                    <a:pt x="17776" y="12709"/>
                  </a:lnTo>
                  <a:lnTo>
                    <a:pt x="17806" y="12696"/>
                  </a:lnTo>
                  <a:lnTo>
                    <a:pt x="17834" y="12682"/>
                  </a:lnTo>
                  <a:lnTo>
                    <a:pt x="17862" y="12666"/>
                  </a:lnTo>
                  <a:lnTo>
                    <a:pt x="17889" y="12649"/>
                  </a:lnTo>
                  <a:lnTo>
                    <a:pt x="17914" y="12631"/>
                  </a:lnTo>
                  <a:lnTo>
                    <a:pt x="17940" y="12613"/>
                  </a:lnTo>
                  <a:lnTo>
                    <a:pt x="17965" y="12592"/>
                  </a:lnTo>
                  <a:lnTo>
                    <a:pt x="17987" y="12571"/>
                  </a:lnTo>
                  <a:lnTo>
                    <a:pt x="18010" y="12550"/>
                  </a:lnTo>
                  <a:lnTo>
                    <a:pt x="18032" y="12526"/>
                  </a:lnTo>
                  <a:lnTo>
                    <a:pt x="18052" y="12502"/>
                  </a:lnTo>
                  <a:lnTo>
                    <a:pt x="18072" y="12476"/>
                  </a:lnTo>
                  <a:lnTo>
                    <a:pt x="18090" y="12451"/>
                  </a:lnTo>
                  <a:lnTo>
                    <a:pt x="18107" y="12424"/>
                  </a:lnTo>
                  <a:lnTo>
                    <a:pt x="18124" y="12398"/>
                  </a:lnTo>
                  <a:lnTo>
                    <a:pt x="18138" y="12369"/>
                  </a:lnTo>
                  <a:lnTo>
                    <a:pt x="18152" y="12340"/>
                  </a:lnTo>
                  <a:lnTo>
                    <a:pt x="18165" y="12310"/>
                  </a:lnTo>
                  <a:lnTo>
                    <a:pt x="18176" y="12281"/>
                  </a:lnTo>
                  <a:lnTo>
                    <a:pt x="18184" y="12250"/>
                  </a:lnTo>
                  <a:lnTo>
                    <a:pt x="18193" y="12218"/>
                  </a:lnTo>
                  <a:lnTo>
                    <a:pt x="18200" y="12187"/>
                  </a:lnTo>
                  <a:lnTo>
                    <a:pt x="18206" y="12153"/>
                  </a:lnTo>
                  <a:lnTo>
                    <a:pt x="18210" y="12120"/>
                  </a:lnTo>
                  <a:lnTo>
                    <a:pt x="18211" y="12087"/>
                  </a:lnTo>
                  <a:lnTo>
                    <a:pt x="18213" y="12053"/>
                  </a:lnTo>
                  <a:lnTo>
                    <a:pt x="18213" y="707"/>
                  </a:lnTo>
                  <a:lnTo>
                    <a:pt x="18211" y="673"/>
                  </a:lnTo>
                  <a:lnTo>
                    <a:pt x="18210" y="639"/>
                  </a:lnTo>
                  <a:lnTo>
                    <a:pt x="18206" y="605"/>
                  </a:lnTo>
                  <a:lnTo>
                    <a:pt x="18200" y="573"/>
                  </a:lnTo>
                  <a:lnTo>
                    <a:pt x="18193" y="542"/>
                  </a:lnTo>
                  <a:lnTo>
                    <a:pt x="18184" y="510"/>
                  </a:lnTo>
                  <a:lnTo>
                    <a:pt x="18176" y="479"/>
                  </a:lnTo>
                  <a:lnTo>
                    <a:pt x="18165" y="449"/>
                  </a:lnTo>
                  <a:lnTo>
                    <a:pt x="18152" y="420"/>
                  </a:lnTo>
                  <a:lnTo>
                    <a:pt x="18138" y="390"/>
                  </a:lnTo>
                  <a:lnTo>
                    <a:pt x="18124" y="362"/>
                  </a:lnTo>
                  <a:lnTo>
                    <a:pt x="18107" y="335"/>
                  </a:lnTo>
                  <a:lnTo>
                    <a:pt x="18090" y="309"/>
                  </a:lnTo>
                  <a:lnTo>
                    <a:pt x="18072" y="282"/>
                  </a:lnTo>
                  <a:lnTo>
                    <a:pt x="18052" y="258"/>
                  </a:lnTo>
                  <a:lnTo>
                    <a:pt x="18032" y="234"/>
                  </a:lnTo>
                  <a:lnTo>
                    <a:pt x="18010" y="210"/>
                  </a:lnTo>
                  <a:lnTo>
                    <a:pt x="17987" y="189"/>
                  </a:lnTo>
                  <a:lnTo>
                    <a:pt x="17965" y="168"/>
                  </a:lnTo>
                  <a:lnTo>
                    <a:pt x="17940" y="147"/>
                  </a:lnTo>
                  <a:lnTo>
                    <a:pt x="17914" y="128"/>
                  </a:lnTo>
                  <a:lnTo>
                    <a:pt x="17889" y="110"/>
                  </a:lnTo>
                  <a:lnTo>
                    <a:pt x="17862" y="93"/>
                  </a:lnTo>
                  <a:lnTo>
                    <a:pt x="17834" y="78"/>
                  </a:lnTo>
                  <a:lnTo>
                    <a:pt x="17806" y="64"/>
                  </a:lnTo>
                  <a:lnTo>
                    <a:pt x="17776" y="50"/>
                  </a:lnTo>
                  <a:lnTo>
                    <a:pt x="17745" y="38"/>
                  </a:lnTo>
                  <a:lnTo>
                    <a:pt x="17716" y="29"/>
                  </a:lnTo>
                  <a:lnTo>
                    <a:pt x="17685" y="19"/>
                  </a:lnTo>
                  <a:lnTo>
                    <a:pt x="17652" y="12"/>
                  </a:lnTo>
                  <a:lnTo>
                    <a:pt x="17620" y="5"/>
                  </a:lnTo>
                  <a:lnTo>
                    <a:pt x="1758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5BD63C9-08CE-4ACC-9B88-6C28956E1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113" y="6578600"/>
              <a:ext cx="11915775" cy="279400"/>
            </a:xfrm>
            <a:custGeom>
              <a:avLst/>
              <a:gdLst>
                <a:gd name="T0" fmla="*/ 11259 w 22518"/>
                <a:gd name="T1" fmla="*/ 0 h 528"/>
                <a:gd name="T2" fmla="*/ 11 w 22518"/>
                <a:gd name="T3" fmla="*/ 2 h 528"/>
                <a:gd name="T4" fmla="*/ 1 w 22518"/>
                <a:gd name="T5" fmla="*/ 7 h 528"/>
                <a:gd name="T6" fmla="*/ 0 w 22518"/>
                <a:gd name="T7" fmla="*/ 14 h 528"/>
                <a:gd name="T8" fmla="*/ 4 w 22518"/>
                <a:gd name="T9" fmla="*/ 21 h 528"/>
                <a:gd name="T10" fmla="*/ 118 w 22518"/>
                <a:gd name="T11" fmla="*/ 82 h 528"/>
                <a:gd name="T12" fmla="*/ 390 w 22518"/>
                <a:gd name="T13" fmla="*/ 185 h 528"/>
                <a:gd name="T14" fmla="*/ 728 w 22518"/>
                <a:gd name="T15" fmla="*/ 271 h 528"/>
                <a:gd name="T16" fmla="*/ 1130 w 22518"/>
                <a:gd name="T17" fmla="*/ 341 h 528"/>
                <a:gd name="T18" fmla="*/ 1595 w 22518"/>
                <a:gd name="T19" fmla="*/ 399 h 528"/>
                <a:gd name="T20" fmla="*/ 2124 w 22518"/>
                <a:gd name="T21" fmla="*/ 442 h 528"/>
                <a:gd name="T22" fmla="*/ 2715 w 22518"/>
                <a:gd name="T23" fmla="*/ 476 h 528"/>
                <a:gd name="T24" fmla="*/ 3366 w 22518"/>
                <a:gd name="T25" fmla="*/ 500 h 528"/>
                <a:gd name="T26" fmla="*/ 4079 w 22518"/>
                <a:gd name="T27" fmla="*/ 515 h 528"/>
                <a:gd name="T28" fmla="*/ 4850 w 22518"/>
                <a:gd name="T29" fmla="*/ 525 h 528"/>
                <a:gd name="T30" fmla="*/ 5680 w 22518"/>
                <a:gd name="T31" fmla="*/ 528 h 528"/>
                <a:gd name="T32" fmla="*/ 6568 w 22518"/>
                <a:gd name="T33" fmla="*/ 527 h 528"/>
                <a:gd name="T34" fmla="*/ 8007 w 22518"/>
                <a:gd name="T35" fmla="*/ 521 h 528"/>
                <a:gd name="T36" fmla="*/ 10120 w 22518"/>
                <a:gd name="T37" fmla="*/ 513 h 528"/>
                <a:gd name="T38" fmla="*/ 12398 w 22518"/>
                <a:gd name="T39" fmla="*/ 513 h 528"/>
                <a:gd name="T40" fmla="*/ 14510 w 22518"/>
                <a:gd name="T41" fmla="*/ 521 h 528"/>
                <a:gd name="T42" fmla="*/ 15950 w 22518"/>
                <a:gd name="T43" fmla="*/ 527 h 528"/>
                <a:gd name="T44" fmla="*/ 16838 w 22518"/>
                <a:gd name="T45" fmla="*/ 528 h 528"/>
                <a:gd name="T46" fmla="*/ 17668 w 22518"/>
                <a:gd name="T47" fmla="*/ 524 h 528"/>
                <a:gd name="T48" fmla="*/ 18439 w 22518"/>
                <a:gd name="T49" fmla="*/ 515 h 528"/>
                <a:gd name="T50" fmla="*/ 19152 w 22518"/>
                <a:gd name="T51" fmla="*/ 500 h 528"/>
                <a:gd name="T52" fmla="*/ 19803 w 22518"/>
                <a:gd name="T53" fmla="*/ 476 h 528"/>
                <a:gd name="T54" fmla="*/ 20394 w 22518"/>
                <a:gd name="T55" fmla="*/ 442 h 528"/>
                <a:gd name="T56" fmla="*/ 20922 w 22518"/>
                <a:gd name="T57" fmla="*/ 399 h 528"/>
                <a:gd name="T58" fmla="*/ 21388 w 22518"/>
                <a:gd name="T59" fmla="*/ 341 h 528"/>
                <a:gd name="T60" fmla="*/ 21790 w 22518"/>
                <a:gd name="T61" fmla="*/ 271 h 528"/>
                <a:gd name="T62" fmla="*/ 22128 w 22518"/>
                <a:gd name="T63" fmla="*/ 185 h 528"/>
                <a:gd name="T64" fmla="*/ 22400 w 22518"/>
                <a:gd name="T65" fmla="*/ 82 h 528"/>
                <a:gd name="T66" fmla="*/ 22514 w 22518"/>
                <a:gd name="T67" fmla="*/ 21 h 528"/>
                <a:gd name="T68" fmla="*/ 22518 w 22518"/>
                <a:gd name="T69" fmla="*/ 14 h 528"/>
                <a:gd name="T70" fmla="*/ 22517 w 22518"/>
                <a:gd name="T71" fmla="*/ 7 h 528"/>
                <a:gd name="T72" fmla="*/ 22507 w 22518"/>
                <a:gd name="T73" fmla="*/ 2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518" h="528">
                  <a:moveTo>
                    <a:pt x="22497" y="0"/>
                  </a:moveTo>
                  <a:lnTo>
                    <a:pt x="11259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18" y="82"/>
                  </a:lnTo>
                  <a:lnTo>
                    <a:pt x="246" y="135"/>
                  </a:lnTo>
                  <a:lnTo>
                    <a:pt x="390" y="185"/>
                  </a:lnTo>
                  <a:lnTo>
                    <a:pt x="550" y="230"/>
                  </a:lnTo>
                  <a:lnTo>
                    <a:pt x="728" y="271"/>
                  </a:lnTo>
                  <a:lnTo>
                    <a:pt x="920" y="307"/>
                  </a:lnTo>
                  <a:lnTo>
                    <a:pt x="1130" y="341"/>
                  </a:lnTo>
                  <a:lnTo>
                    <a:pt x="1354" y="372"/>
                  </a:lnTo>
                  <a:lnTo>
                    <a:pt x="1595" y="399"/>
                  </a:lnTo>
                  <a:lnTo>
                    <a:pt x="1852" y="422"/>
                  </a:lnTo>
                  <a:lnTo>
                    <a:pt x="2124" y="442"/>
                  </a:lnTo>
                  <a:lnTo>
                    <a:pt x="2411" y="460"/>
                  </a:lnTo>
                  <a:lnTo>
                    <a:pt x="2715" y="476"/>
                  </a:lnTo>
                  <a:lnTo>
                    <a:pt x="3033" y="489"/>
                  </a:lnTo>
                  <a:lnTo>
                    <a:pt x="3366" y="500"/>
                  </a:lnTo>
                  <a:lnTo>
                    <a:pt x="3714" y="508"/>
                  </a:lnTo>
                  <a:lnTo>
                    <a:pt x="4079" y="515"/>
                  </a:lnTo>
                  <a:lnTo>
                    <a:pt x="4456" y="521"/>
                  </a:lnTo>
                  <a:lnTo>
                    <a:pt x="4850" y="525"/>
                  </a:lnTo>
                  <a:lnTo>
                    <a:pt x="5258" y="527"/>
                  </a:lnTo>
                  <a:lnTo>
                    <a:pt x="5680" y="528"/>
                  </a:lnTo>
                  <a:lnTo>
                    <a:pt x="6116" y="528"/>
                  </a:lnTo>
                  <a:lnTo>
                    <a:pt x="6568" y="527"/>
                  </a:lnTo>
                  <a:lnTo>
                    <a:pt x="7034" y="525"/>
                  </a:lnTo>
                  <a:lnTo>
                    <a:pt x="8007" y="521"/>
                  </a:lnTo>
                  <a:lnTo>
                    <a:pt x="9037" y="517"/>
                  </a:lnTo>
                  <a:lnTo>
                    <a:pt x="10120" y="513"/>
                  </a:lnTo>
                  <a:lnTo>
                    <a:pt x="11259" y="511"/>
                  </a:lnTo>
                  <a:lnTo>
                    <a:pt x="12398" y="513"/>
                  </a:lnTo>
                  <a:lnTo>
                    <a:pt x="13481" y="517"/>
                  </a:lnTo>
                  <a:lnTo>
                    <a:pt x="14510" y="521"/>
                  </a:lnTo>
                  <a:lnTo>
                    <a:pt x="15484" y="525"/>
                  </a:lnTo>
                  <a:lnTo>
                    <a:pt x="15950" y="527"/>
                  </a:lnTo>
                  <a:lnTo>
                    <a:pt x="16402" y="528"/>
                  </a:lnTo>
                  <a:lnTo>
                    <a:pt x="16838" y="528"/>
                  </a:lnTo>
                  <a:lnTo>
                    <a:pt x="17260" y="527"/>
                  </a:lnTo>
                  <a:lnTo>
                    <a:pt x="17668" y="524"/>
                  </a:lnTo>
                  <a:lnTo>
                    <a:pt x="18061" y="521"/>
                  </a:lnTo>
                  <a:lnTo>
                    <a:pt x="18439" y="515"/>
                  </a:lnTo>
                  <a:lnTo>
                    <a:pt x="18804" y="508"/>
                  </a:lnTo>
                  <a:lnTo>
                    <a:pt x="19152" y="500"/>
                  </a:lnTo>
                  <a:lnTo>
                    <a:pt x="19485" y="489"/>
                  </a:lnTo>
                  <a:lnTo>
                    <a:pt x="19803" y="476"/>
                  </a:lnTo>
                  <a:lnTo>
                    <a:pt x="20107" y="460"/>
                  </a:lnTo>
                  <a:lnTo>
                    <a:pt x="20394" y="442"/>
                  </a:lnTo>
                  <a:lnTo>
                    <a:pt x="20666" y="422"/>
                  </a:lnTo>
                  <a:lnTo>
                    <a:pt x="20922" y="399"/>
                  </a:lnTo>
                  <a:lnTo>
                    <a:pt x="21164" y="372"/>
                  </a:lnTo>
                  <a:lnTo>
                    <a:pt x="21388" y="341"/>
                  </a:lnTo>
                  <a:lnTo>
                    <a:pt x="21598" y="307"/>
                  </a:lnTo>
                  <a:lnTo>
                    <a:pt x="21790" y="271"/>
                  </a:lnTo>
                  <a:lnTo>
                    <a:pt x="21966" y="230"/>
                  </a:lnTo>
                  <a:lnTo>
                    <a:pt x="22128" y="185"/>
                  </a:lnTo>
                  <a:lnTo>
                    <a:pt x="22272" y="135"/>
                  </a:lnTo>
                  <a:lnTo>
                    <a:pt x="22400" y="82"/>
                  </a:lnTo>
                  <a:lnTo>
                    <a:pt x="22511" y="24"/>
                  </a:lnTo>
                  <a:lnTo>
                    <a:pt x="22514" y="21"/>
                  </a:lnTo>
                  <a:lnTo>
                    <a:pt x="22515" y="19"/>
                  </a:lnTo>
                  <a:lnTo>
                    <a:pt x="22518" y="14"/>
                  </a:lnTo>
                  <a:lnTo>
                    <a:pt x="22518" y="10"/>
                  </a:lnTo>
                  <a:lnTo>
                    <a:pt x="22517" y="7"/>
                  </a:lnTo>
                  <a:lnTo>
                    <a:pt x="22514" y="3"/>
                  </a:lnTo>
                  <a:lnTo>
                    <a:pt x="22507" y="2"/>
                  </a:lnTo>
                  <a:lnTo>
                    <a:pt x="2249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F24CD8E-6005-46E5-86CE-825B595874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113" y="6578600"/>
              <a:ext cx="11915775" cy="42863"/>
            </a:xfrm>
            <a:custGeom>
              <a:avLst/>
              <a:gdLst>
                <a:gd name="T0" fmla="*/ 7 w 22518"/>
                <a:gd name="T1" fmla="*/ 24 h 81"/>
                <a:gd name="T2" fmla="*/ 32 w 22518"/>
                <a:gd name="T3" fmla="*/ 38 h 81"/>
                <a:gd name="T4" fmla="*/ 59 w 22518"/>
                <a:gd name="T5" fmla="*/ 52 h 81"/>
                <a:gd name="T6" fmla="*/ 87 w 22518"/>
                <a:gd name="T7" fmla="*/ 66 h 81"/>
                <a:gd name="T8" fmla="*/ 115 w 22518"/>
                <a:gd name="T9" fmla="*/ 81 h 81"/>
                <a:gd name="T10" fmla="*/ 22403 w 22518"/>
                <a:gd name="T11" fmla="*/ 81 h 81"/>
                <a:gd name="T12" fmla="*/ 22431 w 22518"/>
                <a:gd name="T13" fmla="*/ 66 h 81"/>
                <a:gd name="T14" fmla="*/ 22459 w 22518"/>
                <a:gd name="T15" fmla="*/ 52 h 81"/>
                <a:gd name="T16" fmla="*/ 22486 w 22518"/>
                <a:gd name="T17" fmla="*/ 38 h 81"/>
                <a:gd name="T18" fmla="*/ 22511 w 22518"/>
                <a:gd name="T19" fmla="*/ 24 h 81"/>
                <a:gd name="T20" fmla="*/ 22514 w 22518"/>
                <a:gd name="T21" fmla="*/ 21 h 81"/>
                <a:gd name="T22" fmla="*/ 22515 w 22518"/>
                <a:gd name="T23" fmla="*/ 19 h 81"/>
                <a:gd name="T24" fmla="*/ 22518 w 22518"/>
                <a:gd name="T25" fmla="*/ 14 h 81"/>
                <a:gd name="T26" fmla="*/ 22518 w 22518"/>
                <a:gd name="T27" fmla="*/ 10 h 81"/>
                <a:gd name="T28" fmla="*/ 22517 w 22518"/>
                <a:gd name="T29" fmla="*/ 7 h 81"/>
                <a:gd name="T30" fmla="*/ 22514 w 22518"/>
                <a:gd name="T31" fmla="*/ 3 h 81"/>
                <a:gd name="T32" fmla="*/ 22507 w 22518"/>
                <a:gd name="T33" fmla="*/ 2 h 81"/>
                <a:gd name="T34" fmla="*/ 22497 w 22518"/>
                <a:gd name="T35" fmla="*/ 0 h 81"/>
                <a:gd name="T36" fmla="*/ 11259 w 22518"/>
                <a:gd name="T37" fmla="*/ 0 h 81"/>
                <a:gd name="T38" fmla="*/ 21 w 22518"/>
                <a:gd name="T39" fmla="*/ 0 h 81"/>
                <a:gd name="T40" fmla="*/ 11 w 22518"/>
                <a:gd name="T41" fmla="*/ 2 h 81"/>
                <a:gd name="T42" fmla="*/ 4 w 22518"/>
                <a:gd name="T43" fmla="*/ 3 h 81"/>
                <a:gd name="T44" fmla="*/ 1 w 22518"/>
                <a:gd name="T45" fmla="*/ 7 h 81"/>
                <a:gd name="T46" fmla="*/ 0 w 22518"/>
                <a:gd name="T47" fmla="*/ 10 h 81"/>
                <a:gd name="T48" fmla="*/ 0 w 22518"/>
                <a:gd name="T49" fmla="*/ 14 h 81"/>
                <a:gd name="T50" fmla="*/ 3 w 22518"/>
                <a:gd name="T51" fmla="*/ 19 h 81"/>
                <a:gd name="T52" fmla="*/ 4 w 22518"/>
                <a:gd name="T53" fmla="*/ 21 h 81"/>
                <a:gd name="T54" fmla="*/ 7 w 22518"/>
                <a:gd name="T55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518" h="81">
                  <a:moveTo>
                    <a:pt x="7" y="24"/>
                  </a:moveTo>
                  <a:lnTo>
                    <a:pt x="32" y="38"/>
                  </a:lnTo>
                  <a:lnTo>
                    <a:pt x="59" y="52"/>
                  </a:lnTo>
                  <a:lnTo>
                    <a:pt x="87" y="66"/>
                  </a:lnTo>
                  <a:lnTo>
                    <a:pt x="115" y="81"/>
                  </a:lnTo>
                  <a:lnTo>
                    <a:pt x="22403" y="81"/>
                  </a:lnTo>
                  <a:lnTo>
                    <a:pt x="22431" y="66"/>
                  </a:lnTo>
                  <a:lnTo>
                    <a:pt x="22459" y="52"/>
                  </a:lnTo>
                  <a:lnTo>
                    <a:pt x="22486" y="38"/>
                  </a:lnTo>
                  <a:lnTo>
                    <a:pt x="22511" y="24"/>
                  </a:lnTo>
                  <a:lnTo>
                    <a:pt x="22514" y="21"/>
                  </a:lnTo>
                  <a:lnTo>
                    <a:pt x="22515" y="19"/>
                  </a:lnTo>
                  <a:lnTo>
                    <a:pt x="22518" y="14"/>
                  </a:lnTo>
                  <a:lnTo>
                    <a:pt x="22518" y="10"/>
                  </a:lnTo>
                  <a:lnTo>
                    <a:pt x="22517" y="7"/>
                  </a:lnTo>
                  <a:lnTo>
                    <a:pt x="22514" y="3"/>
                  </a:lnTo>
                  <a:lnTo>
                    <a:pt x="22507" y="2"/>
                  </a:lnTo>
                  <a:lnTo>
                    <a:pt x="22497" y="0"/>
                  </a:lnTo>
                  <a:lnTo>
                    <a:pt x="11259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chemeClr val="bg1">
                <a:lumMod val="85000"/>
                <a:alpha val="5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045BFED-1271-4C72-9ECF-43A1243BC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1588" y="6578600"/>
              <a:ext cx="1968500" cy="85725"/>
            </a:xfrm>
            <a:custGeom>
              <a:avLst/>
              <a:gdLst>
                <a:gd name="T0" fmla="*/ 0 w 3720"/>
                <a:gd name="T1" fmla="*/ 0 h 161"/>
                <a:gd name="T2" fmla="*/ 2 w 3720"/>
                <a:gd name="T3" fmla="*/ 17 h 161"/>
                <a:gd name="T4" fmla="*/ 3 w 3720"/>
                <a:gd name="T5" fmla="*/ 33 h 161"/>
                <a:gd name="T6" fmla="*/ 7 w 3720"/>
                <a:gd name="T7" fmla="*/ 48 h 161"/>
                <a:gd name="T8" fmla="*/ 11 w 3720"/>
                <a:gd name="T9" fmla="*/ 62 h 161"/>
                <a:gd name="T10" fmla="*/ 17 w 3720"/>
                <a:gd name="T11" fmla="*/ 76 h 161"/>
                <a:gd name="T12" fmla="*/ 24 w 3720"/>
                <a:gd name="T13" fmla="*/ 90 h 161"/>
                <a:gd name="T14" fmla="*/ 33 w 3720"/>
                <a:gd name="T15" fmla="*/ 102 h 161"/>
                <a:gd name="T16" fmla="*/ 41 w 3720"/>
                <a:gd name="T17" fmla="*/ 113 h 161"/>
                <a:gd name="T18" fmla="*/ 51 w 3720"/>
                <a:gd name="T19" fmla="*/ 124 h 161"/>
                <a:gd name="T20" fmla="*/ 61 w 3720"/>
                <a:gd name="T21" fmla="*/ 133 h 161"/>
                <a:gd name="T22" fmla="*/ 72 w 3720"/>
                <a:gd name="T23" fmla="*/ 141 h 161"/>
                <a:gd name="T24" fmla="*/ 85 w 3720"/>
                <a:gd name="T25" fmla="*/ 148 h 161"/>
                <a:gd name="T26" fmla="*/ 97 w 3720"/>
                <a:gd name="T27" fmla="*/ 152 h 161"/>
                <a:gd name="T28" fmla="*/ 110 w 3720"/>
                <a:gd name="T29" fmla="*/ 157 h 161"/>
                <a:gd name="T30" fmla="*/ 123 w 3720"/>
                <a:gd name="T31" fmla="*/ 159 h 161"/>
                <a:gd name="T32" fmla="*/ 137 w 3720"/>
                <a:gd name="T33" fmla="*/ 161 h 161"/>
                <a:gd name="T34" fmla="*/ 3583 w 3720"/>
                <a:gd name="T35" fmla="*/ 161 h 161"/>
                <a:gd name="T36" fmla="*/ 3597 w 3720"/>
                <a:gd name="T37" fmla="*/ 159 h 161"/>
                <a:gd name="T38" fmla="*/ 3610 w 3720"/>
                <a:gd name="T39" fmla="*/ 157 h 161"/>
                <a:gd name="T40" fmla="*/ 3623 w 3720"/>
                <a:gd name="T41" fmla="*/ 152 h 161"/>
                <a:gd name="T42" fmla="*/ 3635 w 3720"/>
                <a:gd name="T43" fmla="*/ 148 h 161"/>
                <a:gd name="T44" fmla="*/ 3648 w 3720"/>
                <a:gd name="T45" fmla="*/ 141 h 161"/>
                <a:gd name="T46" fmla="*/ 3659 w 3720"/>
                <a:gd name="T47" fmla="*/ 133 h 161"/>
                <a:gd name="T48" fmla="*/ 3669 w 3720"/>
                <a:gd name="T49" fmla="*/ 124 h 161"/>
                <a:gd name="T50" fmla="*/ 3679 w 3720"/>
                <a:gd name="T51" fmla="*/ 113 h 161"/>
                <a:gd name="T52" fmla="*/ 3687 w 3720"/>
                <a:gd name="T53" fmla="*/ 102 h 161"/>
                <a:gd name="T54" fmla="*/ 3696 w 3720"/>
                <a:gd name="T55" fmla="*/ 90 h 161"/>
                <a:gd name="T56" fmla="*/ 3703 w 3720"/>
                <a:gd name="T57" fmla="*/ 76 h 161"/>
                <a:gd name="T58" fmla="*/ 3709 w 3720"/>
                <a:gd name="T59" fmla="*/ 62 h 161"/>
                <a:gd name="T60" fmla="*/ 3713 w 3720"/>
                <a:gd name="T61" fmla="*/ 48 h 161"/>
                <a:gd name="T62" fmla="*/ 3717 w 3720"/>
                <a:gd name="T63" fmla="*/ 33 h 161"/>
                <a:gd name="T64" fmla="*/ 3718 w 3720"/>
                <a:gd name="T65" fmla="*/ 17 h 161"/>
                <a:gd name="T66" fmla="*/ 3720 w 3720"/>
                <a:gd name="T67" fmla="*/ 0 h 161"/>
                <a:gd name="T68" fmla="*/ 0 w 3720"/>
                <a:gd name="T6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20" h="161">
                  <a:moveTo>
                    <a:pt x="0" y="0"/>
                  </a:moveTo>
                  <a:lnTo>
                    <a:pt x="2" y="17"/>
                  </a:lnTo>
                  <a:lnTo>
                    <a:pt x="3" y="33"/>
                  </a:lnTo>
                  <a:lnTo>
                    <a:pt x="7" y="48"/>
                  </a:lnTo>
                  <a:lnTo>
                    <a:pt x="11" y="62"/>
                  </a:lnTo>
                  <a:lnTo>
                    <a:pt x="17" y="76"/>
                  </a:lnTo>
                  <a:lnTo>
                    <a:pt x="24" y="90"/>
                  </a:lnTo>
                  <a:lnTo>
                    <a:pt x="33" y="102"/>
                  </a:lnTo>
                  <a:lnTo>
                    <a:pt x="41" y="113"/>
                  </a:lnTo>
                  <a:lnTo>
                    <a:pt x="51" y="124"/>
                  </a:lnTo>
                  <a:lnTo>
                    <a:pt x="61" y="133"/>
                  </a:lnTo>
                  <a:lnTo>
                    <a:pt x="72" y="141"/>
                  </a:lnTo>
                  <a:lnTo>
                    <a:pt x="85" y="148"/>
                  </a:lnTo>
                  <a:lnTo>
                    <a:pt x="97" y="152"/>
                  </a:lnTo>
                  <a:lnTo>
                    <a:pt x="110" y="157"/>
                  </a:lnTo>
                  <a:lnTo>
                    <a:pt x="123" y="159"/>
                  </a:lnTo>
                  <a:lnTo>
                    <a:pt x="137" y="161"/>
                  </a:lnTo>
                  <a:lnTo>
                    <a:pt x="3583" y="161"/>
                  </a:lnTo>
                  <a:lnTo>
                    <a:pt x="3597" y="159"/>
                  </a:lnTo>
                  <a:lnTo>
                    <a:pt x="3610" y="157"/>
                  </a:lnTo>
                  <a:lnTo>
                    <a:pt x="3623" y="152"/>
                  </a:lnTo>
                  <a:lnTo>
                    <a:pt x="3635" y="148"/>
                  </a:lnTo>
                  <a:lnTo>
                    <a:pt x="3648" y="141"/>
                  </a:lnTo>
                  <a:lnTo>
                    <a:pt x="3659" y="133"/>
                  </a:lnTo>
                  <a:lnTo>
                    <a:pt x="3669" y="124"/>
                  </a:lnTo>
                  <a:lnTo>
                    <a:pt x="3679" y="113"/>
                  </a:lnTo>
                  <a:lnTo>
                    <a:pt x="3687" y="102"/>
                  </a:lnTo>
                  <a:lnTo>
                    <a:pt x="3696" y="90"/>
                  </a:lnTo>
                  <a:lnTo>
                    <a:pt x="3703" y="76"/>
                  </a:lnTo>
                  <a:lnTo>
                    <a:pt x="3709" y="62"/>
                  </a:lnTo>
                  <a:lnTo>
                    <a:pt x="3713" y="48"/>
                  </a:lnTo>
                  <a:lnTo>
                    <a:pt x="3717" y="33"/>
                  </a:lnTo>
                  <a:lnTo>
                    <a:pt x="3718" y="17"/>
                  </a:lnTo>
                  <a:lnTo>
                    <a:pt x="3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100AB9-9F75-4600-AA5F-88FDD00277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17676" y="479425"/>
              <a:ext cx="8764588" cy="5503863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3000">
                  <a:schemeClr val="accent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296C71F-4BB0-4496-8C15-B99A668BC2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2026" y="214313"/>
              <a:ext cx="127000" cy="127000"/>
            </a:xfrm>
            <a:custGeom>
              <a:avLst/>
              <a:gdLst>
                <a:gd name="T0" fmla="*/ 238 w 239"/>
                <a:gd name="T1" fmla="*/ 132 h 241"/>
                <a:gd name="T2" fmla="*/ 233 w 239"/>
                <a:gd name="T3" fmla="*/ 156 h 241"/>
                <a:gd name="T4" fmla="*/ 225 w 239"/>
                <a:gd name="T5" fmla="*/ 178 h 241"/>
                <a:gd name="T6" fmla="*/ 211 w 239"/>
                <a:gd name="T7" fmla="*/ 197 h 241"/>
                <a:gd name="T8" fmla="*/ 195 w 239"/>
                <a:gd name="T9" fmla="*/ 213 h 241"/>
                <a:gd name="T10" fmla="*/ 176 w 239"/>
                <a:gd name="T11" fmla="*/ 225 h 241"/>
                <a:gd name="T12" fmla="*/ 154 w 239"/>
                <a:gd name="T13" fmla="*/ 235 h 241"/>
                <a:gd name="T14" fmla="*/ 131 w 239"/>
                <a:gd name="T15" fmla="*/ 239 h 241"/>
                <a:gd name="T16" fmla="*/ 107 w 239"/>
                <a:gd name="T17" fmla="*/ 239 h 241"/>
                <a:gd name="T18" fmla="*/ 83 w 239"/>
                <a:gd name="T19" fmla="*/ 235 h 241"/>
                <a:gd name="T20" fmla="*/ 62 w 239"/>
                <a:gd name="T21" fmla="*/ 225 h 241"/>
                <a:gd name="T22" fmla="*/ 43 w 239"/>
                <a:gd name="T23" fmla="*/ 213 h 241"/>
                <a:gd name="T24" fmla="*/ 26 w 239"/>
                <a:gd name="T25" fmla="*/ 197 h 241"/>
                <a:gd name="T26" fmla="*/ 14 w 239"/>
                <a:gd name="T27" fmla="*/ 178 h 241"/>
                <a:gd name="T28" fmla="*/ 5 w 239"/>
                <a:gd name="T29" fmla="*/ 156 h 241"/>
                <a:gd name="T30" fmla="*/ 0 w 239"/>
                <a:gd name="T31" fmla="*/ 132 h 241"/>
                <a:gd name="T32" fmla="*/ 0 w 239"/>
                <a:gd name="T33" fmla="*/ 109 h 241"/>
                <a:gd name="T34" fmla="*/ 5 w 239"/>
                <a:gd name="T35" fmla="*/ 85 h 241"/>
                <a:gd name="T36" fmla="*/ 14 w 239"/>
                <a:gd name="T37" fmla="*/ 64 h 241"/>
                <a:gd name="T38" fmla="*/ 26 w 239"/>
                <a:gd name="T39" fmla="*/ 44 h 241"/>
                <a:gd name="T40" fmla="*/ 43 w 239"/>
                <a:gd name="T41" fmla="*/ 28 h 241"/>
                <a:gd name="T42" fmla="*/ 62 w 239"/>
                <a:gd name="T43" fmla="*/ 16 h 241"/>
                <a:gd name="T44" fmla="*/ 83 w 239"/>
                <a:gd name="T45" fmla="*/ 6 h 241"/>
                <a:gd name="T46" fmla="*/ 107 w 239"/>
                <a:gd name="T47" fmla="*/ 2 h 241"/>
                <a:gd name="T48" fmla="*/ 131 w 239"/>
                <a:gd name="T49" fmla="*/ 2 h 241"/>
                <a:gd name="T50" fmla="*/ 154 w 239"/>
                <a:gd name="T51" fmla="*/ 6 h 241"/>
                <a:gd name="T52" fmla="*/ 176 w 239"/>
                <a:gd name="T53" fmla="*/ 16 h 241"/>
                <a:gd name="T54" fmla="*/ 195 w 239"/>
                <a:gd name="T55" fmla="*/ 28 h 241"/>
                <a:gd name="T56" fmla="*/ 211 w 239"/>
                <a:gd name="T57" fmla="*/ 44 h 241"/>
                <a:gd name="T58" fmla="*/ 225 w 239"/>
                <a:gd name="T59" fmla="*/ 64 h 241"/>
                <a:gd name="T60" fmla="*/ 233 w 239"/>
                <a:gd name="T61" fmla="*/ 85 h 241"/>
                <a:gd name="T62" fmla="*/ 238 w 239"/>
                <a:gd name="T63" fmla="*/ 10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" h="241">
                  <a:moveTo>
                    <a:pt x="239" y="121"/>
                  </a:moveTo>
                  <a:lnTo>
                    <a:pt x="238" y="132"/>
                  </a:lnTo>
                  <a:lnTo>
                    <a:pt x="236" y="145"/>
                  </a:lnTo>
                  <a:lnTo>
                    <a:pt x="233" y="156"/>
                  </a:lnTo>
                  <a:lnTo>
                    <a:pt x="229" y="168"/>
                  </a:lnTo>
                  <a:lnTo>
                    <a:pt x="225" y="178"/>
                  </a:lnTo>
                  <a:lnTo>
                    <a:pt x="218" y="187"/>
                  </a:lnTo>
                  <a:lnTo>
                    <a:pt x="211" y="197"/>
                  </a:lnTo>
                  <a:lnTo>
                    <a:pt x="204" y="206"/>
                  </a:lnTo>
                  <a:lnTo>
                    <a:pt x="195" y="213"/>
                  </a:lnTo>
                  <a:lnTo>
                    <a:pt x="185" y="220"/>
                  </a:lnTo>
                  <a:lnTo>
                    <a:pt x="176" y="225"/>
                  </a:lnTo>
                  <a:lnTo>
                    <a:pt x="166" y="231"/>
                  </a:lnTo>
                  <a:lnTo>
                    <a:pt x="154" y="235"/>
                  </a:lnTo>
                  <a:lnTo>
                    <a:pt x="143" y="238"/>
                  </a:lnTo>
                  <a:lnTo>
                    <a:pt x="131" y="239"/>
                  </a:lnTo>
                  <a:lnTo>
                    <a:pt x="119" y="241"/>
                  </a:lnTo>
                  <a:lnTo>
                    <a:pt x="107" y="239"/>
                  </a:lnTo>
                  <a:lnTo>
                    <a:pt x="95" y="238"/>
                  </a:lnTo>
                  <a:lnTo>
                    <a:pt x="83" y="235"/>
                  </a:lnTo>
                  <a:lnTo>
                    <a:pt x="73" y="231"/>
                  </a:lnTo>
                  <a:lnTo>
                    <a:pt x="62" y="225"/>
                  </a:lnTo>
                  <a:lnTo>
                    <a:pt x="52" y="220"/>
                  </a:lnTo>
                  <a:lnTo>
                    <a:pt x="43" y="213"/>
                  </a:lnTo>
                  <a:lnTo>
                    <a:pt x="35" y="206"/>
                  </a:lnTo>
                  <a:lnTo>
                    <a:pt x="26" y="197"/>
                  </a:lnTo>
                  <a:lnTo>
                    <a:pt x="19" y="187"/>
                  </a:lnTo>
                  <a:lnTo>
                    <a:pt x="14" y="178"/>
                  </a:lnTo>
                  <a:lnTo>
                    <a:pt x="8" y="168"/>
                  </a:lnTo>
                  <a:lnTo>
                    <a:pt x="5" y="156"/>
                  </a:lnTo>
                  <a:lnTo>
                    <a:pt x="1" y="145"/>
                  </a:lnTo>
                  <a:lnTo>
                    <a:pt x="0" y="132"/>
                  </a:lnTo>
                  <a:lnTo>
                    <a:pt x="0" y="121"/>
                  </a:lnTo>
                  <a:lnTo>
                    <a:pt x="0" y="109"/>
                  </a:lnTo>
                  <a:lnTo>
                    <a:pt x="1" y="96"/>
                  </a:lnTo>
                  <a:lnTo>
                    <a:pt x="5" y="85"/>
                  </a:lnTo>
                  <a:lnTo>
                    <a:pt x="8" y="73"/>
                  </a:lnTo>
                  <a:lnTo>
                    <a:pt x="14" y="64"/>
                  </a:lnTo>
                  <a:lnTo>
                    <a:pt x="19" y="54"/>
                  </a:lnTo>
                  <a:lnTo>
                    <a:pt x="26" y="44"/>
                  </a:lnTo>
                  <a:lnTo>
                    <a:pt x="35" y="3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62" y="16"/>
                  </a:lnTo>
                  <a:lnTo>
                    <a:pt x="73" y="10"/>
                  </a:lnTo>
                  <a:lnTo>
                    <a:pt x="83" y="6"/>
                  </a:lnTo>
                  <a:lnTo>
                    <a:pt x="95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3" y="3"/>
                  </a:lnTo>
                  <a:lnTo>
                    <a:pt x="154" y="6"/>
                  </a:lnTo>
                  <a:lnTo>
                    <a:pt x="166" y="10"/>
                  </a:lnTo>
                  <a:lnTo>
                    <a:pt x="176" y="16"/>
                  </a:lnTo>
                  <a:lnTo>
                    <a:pt x="185" y="21"/>
                  </a:lnTo>
                  <a:lnTo>
                    <a:pt x="195" y="28"/>
                  </a:lnTo>
                  <a:lnTo>
                    <a:pt x="204" y="35"/>
                  </a:lnTo>
                  <a:lnTo>
                    <a:pt x="211" y="44"/>
                  </a:lnTo>
                  <a:lnTo>
                    <a:pt x="218" y="54"/>
                  </a:lnTo>
                  <a:lnTo>
                    <a:pt x="225" y="64"/>
                  </a:lnTo>
                  <a:lnTo>
                    <a:pt x="229" y="73"/>
                  </a:lnTo>
                  <a:lnTo>
                    <a:pt x="233" y="85"/>
                  </a:lnTo>
                  <a:lnTo>
                    <a:pt x="236" y="96"/>
                  </a:lnTo>
                  <a:lnTo>
                    <a:pt x="238" y="109"/>
                  </a:lnTo>
                  <a:lnTo>
                    <a:pt x="239" y="1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5A9AD20-6D8A-46D6-AF7C-97294BEF4F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99796" y="1182262"/>
            <a:ext cx="5397298" cy="33893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Your Screenshot Here</a:t>
            </a:r>
          </a:p>
        </p:txBody>
      </p:sp>
    </p:spTree>
    <p:extLst>
      <p:ext uri="{BB962C8B-B14F-4D97-AF65-F5344CB8AC3E}">
        <p14:creationId xmlns:p14="http://schemas.microsoft.com/office/powerpoint/2010/main" val="741490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8F928BB9-F7F9-4B19-8EA6-F0FD78AD0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88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A6FBEE1-5CA4-4087-978E-7BB3ADD96F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81200" y="1924050"/>
            <a:ext cx="2971800" cy="29718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683AA5-BA5E-422A-9486-9252857FAE85}"/>
              </a:ext>
            </a:extLst>
          </p:cNvPr>
          <p:cNvGrpSpPr/>
          <p:nvPr userDrawn="1"/>
        </p:nvGrpSpPr>
        <p:grpSpPr>
          <a:xfrm>
            <a:off x="1771650" y="1714500"/>
            <a:ext cx="3390900" cy="3390900"/>
            <a:chOff x="1866900" y="2362200"/>
            <a:chExt cx="2133600" cy="2133600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C9059DCE-6008-4AE6-827D-6C49316C3B4F}"/>
                </a:ext>
              </a:extLst>
            </p:cNvPr>
            <p:cNvSpPr/>
            <p:nvPr userDrawn="1"/>
          </p:nvSpPr>
          <p:spPr>
            <a:xfrm>
              <a:off x="1866900" y="2362200"/>
              <a:ext cx="2133600" cy="2133600"/>
            </a:xfrm>
            <a:prstGeom prst="arc">
              <a:avLst>
                <a:gd name="adj1" fmla="val 16200000"/>
                <a:gd name="adj2" fmla="val 12312938"/>
              </a:avLst>
            </a:prstGeom>
            <a:ln w="57150" cap="rnd">
              <a:solidFill>
                <a:srgbClr val="6D73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0FFB215-E948-4CC9-A186-34EA8EDF8C6C}"/>
                </a:ext>
              </a:extLst>
            </p:cNvPr>
            <p:cNvSpPr/>
            <p:nvPr userDrawn="1"/>
          </p:nvSpPr>
          <p:spPr>
            <a:xfrm>
              <a:off x="1866900" y="2362200"/>
              <a:ext cx="2133600" cy="2133600"/>
            </a:xfrm>
            <a:prstGeom prst="arc">
              <a:avLst>
                <a:gd name="adj1" fmla="val 13321319"/>
                <a:gd name="adj2" fmla="val 14932024"/>
              </a:avLst>
            </a:prstGeom>
            <a:ln w="57150" cap="rnd">
              <a:solidFill>
                <a:srgbClr val="6D73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262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B56835-7AAA-4B65-87F2-414A77EC4F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66700"/>
            <a:ext cx="11582400" cy="6337300"/>
          </a:xfrm>
          <a:custGeom>
            <a:avLst/>
            <a:gdLst>
              <a:gd name="connsiteX0" fmla="*/ 448829 w 11582400"/>
              <a:gd name="connsiteY0" fmla="*/ 0 h 4914900"/>
              <a:gd name="connsiteX1" fmla="*/ 11133571 w 11582400"/>
              <a:gd name="connsiteY1" fmla="*/ 0 h 4914900"/>
              <a:gd name="connsiteX2" fmla="*/ 11582400 w 11582400"/>
              <a:gd name="connsiteY2" fmla="*/ 448829 h 4914900"/>
              <a:gd name="connsiteX3" fmla="*/ 11582400 w 11582400"/>
              <a:gd name="connsiteY3" fmla="*/ 4466071 h 4914900"/>
              <a:gd name="connsiteX4" fmla="*/ 11133571 w 11582400"/>
              <a:gd name="connsiteY4" fmla="*/ 4914900 h 4914900"/>
              <a:gd name="connsiteX5" fmla="*/ 448829 w 11582400"/>
              <a:gd name="connsiteY5" fmla="*/ 4914900 h 4914900"/>
              <a:gd name="connsiteX6" fmla="*/ 0 w 11582400"/>
              <a:gd name="connsiteY6" fmla="*/ 4466071 h 4914900"/>
              <a:gd name="connsiteX7" fmla="*/ 0 w 11582400"/>
              <a:gd name="connsiteY7" fmla="*/ 448829 h 4914900"/>
              <a:gd name="connsiteX8" fmla="*/ 448829 w 11582400"/>
              <a:gd name="connsiteY8" fmla="*/ 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4914900">
                <a:moveTo>
                  <a:pt x="448829" y="0"/>
                </a:moveTo>
                <a:lnTo>
                  <a:pt x="11133571" y="0"/>
                </a:lnTo>
                <a:cubicBezTo>
                  <a:pt x="11381452" y="0"/>
                  <a:pt x="11582400" y="200948"/>
                  <a:pt x="11582400" y="448829"/>
                </a:cubicBezTo>
                <a:lnTo>
                  <a:pt x="11582400" y="4466071"/>
                </a:lnTo>
                <a:cubicBezTo>
                  <a:pt x="11582400" y="4713952"/>
                  <a:pt x="11381452" y="4914900"/>
                  <a:pt x="11133571" y="4914900"/>
                </a:cubicBezTo>
                <a:lnTo>
                  <a:pt x="448829" y="4914900"/>
                </a:lnTo>
                <a:cubicBezTo>
                  <a:pt x="200948" y="4914900"/>
                  <a:pt x="0" y="4713952"/>
                  <a:pt x="0" y="4466071"/>
                </a:cubicBezTo>
                <a:lnTo>
                  <a:pt x="0" y="448829"/>
                </a:lnTo>
                <a:cubicBezTo>
                  <a:pt x="0" y="200948"/>
                  <a:pt x="200948" y="0"/>
                  <a:pt x="448829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2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A632C5B8-A40C-42D0-BDB9-7AC9E3440F1D}"/>
              </a:ext>
            </a:extLst>
          </p:cNvPr>
          <p:cNvSpPr/>
          <p:nvPr userDrawn="1"/>
        </p:nvSpPr>
        <p:spPr>
          <a:xfrm>
            <a:off x="2324100" y="1181100"/>
            <a:ext cx="2133600" cy="2133600"/>
          </a:xfrm>
          <a:prstGeom prst="arc">
            <a:avLst>
              <a:gd name="adj1" fmla="val 16200000"/>
              <a:gd name="adj2" fmla="val 12312938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2ACFA7-670E-45FC-A59C-9245941A6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371600"/>
            <a:ext cx="1752600" cy="1752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E0561E6F-867A-47DC-9D91-019948484E73}"/>
              </a:ext>
            </a:extLst>
          </p:cNvPr>
          <p:cNvSpPr/>
          <p:nvPr userDrawn="1"/>
        </p:nvSpPr>
        <p:spPr>
          <a:xfrm>
            <a:off x="2324100" y="1181100"/>
            <a:ext cx="2133600" cy="2133600"/>
          </a:xfrm>
          <a:prstGeom prst="arc">
            <a:avLst>
              <a:gd name="adj1" fmla="val 13321319"/>
              <a:gd name="adj2" fmla="val 14932024"/>
            </a:avLst>
          </a:prstGeom>
          <a:ln w="57150" cap="rnd">
            <a:solidFill>
              <a:srgbClr val="6D7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ACA4BC-35A4-4C8C-9E54-FE89CF14227B}"/>
              </a:ext>
            </a:extLst>
          </p:cNvPr>
          <p:cNvSpPr/>
          <p:nvPr userDrawn="1"/>
        </p:nvSpPr>
        <p:spPr>
          <a:xfrm>
            <a:off x="0" y="3962400"/>
            <a:ext cx="12192000" cy="2895600"/>
          </a:xfrm>
          <a:prstGeom prst="rect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6D7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63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C8B73BF-0828-48CD-9C2D-1B36C71599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13800" y="2573887"/>
            <a:ext cx="1219200" cy="1219200"/>
          </a:xfrm>
          <a:custGeom>
            <a:avLst/>
            <a:gdLst>
              <a:gd name="connsiteX0" fmla="*/ 609600 w 1219200"/>
              <a:gd name="connsiteY0" fmla="*/ 0 h 1219200"/>
              <a:gd name="connsiteX1" fmla="*/ 1219200 w 1219200"/>
              <a:gd name="connsiteY1" fmla="*/ 609600 h 1219200"/>
              <a:gd name="connsiteX2" fmla="*/ 609600 w 1219200"/>
              <a:gd name="connsiteY2" fmla="*/ 1219200 h 1219200"/>
              <a:gd name="connsiteX3" fmla="*/ 0 w 1219200"/>
              <a:gd name="connsiteY3" fmla="*/ 609600 h 1219200"/>
              <a:gd name="connsiteX4" fmla="*/ 609600 w 1219200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219200">
                <a:moveTo>
                  <a:pt x="609600" y="0"/>
                </a:moveTo>
                <a:cubicBezTo>
                  <a:pt x="946273" y="0"/>
                  <a:pt x="1219200" y="272927"/>
                  <a:pt x="1219200" y="609600"/>
                </a:cubicBezTo>
                <a:cubicBezTo>
                  <a:pt x="1219200" y="946273"/>
                  <a:pt x="946273" y="1219200"/>
                  <a:pt x="609600" y="1219200"/>
                </a:cubicBezTo>
                <a:cubicBezTo>
                  <a:pt x="272927" y="1219200"/>
                  <a:pt x="0" y="946273"/>
                  <a:pt x="0" y="609600"/>
                </a:cubicBezTo>
                <a:cubicBezTo>
                  <a:pt x="0" y="272927"/>
                  <a:pt x="272927" y="0"/>
                  <a:pt x="609600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2B1DE7-37AD-4284-ADE7-B31203FE43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9000" y="2573887"/>
            <a:ext cx="1219200" cy="1219200"/>
          </a:xfrm>
          <a:custGeom>
            <a:avLst/>
            <a:gdLst>
              <a:gd name="connsiteX0" fmla="*/ 609600 w 1219200"/>
              <a:gd name="connsiteY0" fmla="*/ 0 h 1219200"/>
              <a:gd name="connsiteX1" fmla="*/ 1219200 w 1219200"/>
              <a:gd name="connsiteY1" fmla="*/ 609600 h 1219200"/>
              <a:gd name="connsiteX2" fmla="*/ 609600 w 1219200"/>
              <a:gd name="connsiteY2" fmla="*/ 1219200 h 1219200"/>
              <a:gd name="connsiteX3" fmla="*/ 0 w 1219200"/>
              <a:gd name="connsiteY3" fmla="*/ 609600 h 1219200"/>
              <a:gd name="connsiteX4" fmla="*/ 609600 w 1219200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219200">
                <a:moveTo>
                  <a:pt x="609600" y="0"/>
                </a:moveTo>
                <a:cubicBezTo>
                  <a:pt x="946273" y="0"/>
                  <a:pt x="1219200" y="272927"/>
                  <a:pt x="1219200" y="609600"/>
                </a:cubicBezTo>
                <a:cubicBezTo>
                  <a:pt x="1219200" y="946273"/>
                  <a:pt x="946273" y="1219200"/>
                  <a:pt x="609600" y="1219200"/>
                </a:cubicBezTo>
                <a:cubicBezTo>
                  <a:pt x="272927" y="1219200"/>
                  <a:pt x="0" y="946273"/>
                  <a:pt x="0" y="609600"/>
                </a:cubicBezTo>
                <a:cubicBezTo>
                  <a:pt x="0" y="272927"/>
                  <a:pt x="272927" y="0"/>
                  <a:pt x="609600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2E083C-70AD-405D-9486-6A6DA491EE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86400" y="2573887"/>
            <a:ext cx="1219200" cy="1219200"/>
          </a:xfrm>
          <a:custGeom>
            <a:avLst/>
            <a:gdLst>
              <a:gd name="connsiteX0" fmla="*/ 609600 w 1219200"/>
              <a:gd name="connsiteY0" fmla="*/ 0 h 1219200"/>
              <a:gd name="connsiteX1" fmla="*/ 1219200 w 1219200"/>
              <a:gd name="connsiteY1" fmla="*/ 609600 h 1219200"/>
              <a:gd name="connsiteX2" fmla="*/ 609600 w 1219200"/>
              <a:gd name="connsiteY2" fmla="*/ 1219200 h 1219200"/>
              <a:gd name="connsiteX3" fmla="*/ 0 w 1219200"/>
              <a:gd name="connsiteY3" fmla="*/ 609600 h 1219200"/>
              <a:gd name="connsiteX4" fmla="*/ 609600 w 1219200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219200">
                <a:moveTo>
                  <a:pt x="609600" y="0"/>
                </a:moveTo>
                <a:cubicBezTo>
                  <a:pt x="946273" y="0"/>
                  <a:pt x="1219200" y="272927"/>
                  <a:pt x="1219200" y="609600"/>
                </a:cubicBezTo>
                <a:cubicBezTo>
                  <a:pt x="1219200" y="946273"/>
                  <a:pt x="946273" y="1219200"/>
                  <a:pt x="609600" y="1219200"/>
                </a:cubicBezTo>
                <a:cubicBezTo>
                  <a:pt x="272927" y="1219200"/>
                  <a:pt x="0" y="946273"/>
                  <a:pt x="0" y="609600"/>
                </a:cubicBezTo>
                <a:cubicBezTo>
                  <a:pt x="0" y="272927"/>
                  <a:pt x="272927" y="0"/>
                  <a:pt x="609600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3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019864-82A5-419B-A3B5-5EBF2C30C9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1542" y="2131142"/>
            <a:ext cx="2595716" cy="2595716"/>
          </a:xfrm>
          <a:custGeom>
            <a:avLst/>
            <a:gdLst>
              <a:gd name="connsiteX0" fmla="*/ 1297858 w 2595716"/>
              <a:gd name="connsiteY0" fmla="*/ 0 h 2595716"/>
              <a:gd name="connsiteX1" fmla="*/ 2595716 w 2595716"/>
              <a:gd name="connsiteY1" fmla="*/ 1297858 h 2595716"/>
              <a:gd name="connsiteX2" fmla="*/ 1297858 w 2595716"/>
              <a:gd name="connsiteY2" fmla="*/ 2595716 h 2595716"/>
              <a:gd name="connsiteX3" fmla="*/ 0 w 2595716"/>
              <a:gd name="connsiteY3" fmla="*/ 1297858 h 2595716"/>
              <a:gd name="connsiteX4" fmla="*/ 1297858 w 2595716"/>
              <a:gd name="connsiteY4" fmla="*/ 0 h 25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716" h="2595716">
                <a:moveTo>
                  <a:pt x="1297858" y="0"/>
                </a:moveTo>
                <a:cubicBezTo>
                  <a:pt x="2014645" y="0"/>
                  <a:pt x="2595716" y="581071"/>
                  <a:pt x="2595716" y="1297858"/>
                </a:cubicBezTo>
                <a:cubicBezTo>
                  <a:pt x="2595716" y="2014645"/>
                  <a:pt x="2014645" y="2595716"/>
                  <a:pt x="1297858" y="2595716"/>
                </a:cubicBezTo>
                <a:cubicBezTo>
                  <a:pt x="581071" y="2595716"/>
                  <a:pt x="0" y="2014645"/>
                  <a:pt x="0" y="1297858"/>
                </a:cubicBezTo>
                <a:cubicBezTo>
                  <a:pt x="0" y="581071"/>
                  <a:pt x="581071" y="0"/>
                  <a:pt x="1297858" y="0"/>
                </a:cubicBez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A672B-5B1F-4137-9B37-6AD10C350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186" y="1584001"/>
            <a:ext cx="5273120" cy="474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1397000" sx="90000" sy="90000" algn="l" rotWithShape="0">
              <a:prstClr val="black">
                <a:alpha val="0"/>
              </a:prstClr>
            </a:outerShdw>
          </a:effec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C6E9BC-A7E1-4DDC-B6BE-D3FFBCEF14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7046" y="2201283"/>
            <a:ext cx="4274812" cy="2251248"/>
          </a:xfrm>
          <a:custGeom>
            <a:avLst/>
            <a:gdLst>
              <a:gd name="connsiteX0" fmla="*/ 0 w 4274812"/>
              <a:gd name="connsiteY0" fmla="*/ 0 h 2251248"/>
              <a:gd name="connsiteX1" fmla="*/ 4274812 w 4274812"/>
              <a:gd name="connsiteY1" fmla="*/ 0 h 2251248"/>
              <a:gd name="connsiteX2" fmla="*/ 4274812 w 4274812"/>
              <a:gd name="connsiteY2" fmla="*/ 2251248 h 2251248"/>
              <a:gd name="connsiteX3" fmla="*/ 0 w 4274812"/>
              <a:gd name="connsiteY3" fmla="*/ 2251248 h 225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4812" h="2251248">
                <a:moveTo>
                  <a:pt x="0" y="0"/>
                </a:moveTo>
                <a:lnTo>
                  <a:pt x="4274812" y="0"/>
                </a:lnTo>
                <a:lnTo>
                  <a:pt x="4274812" y="2251248"/>
                </a:lnTo>
                <a:lnTo>
                  <a:pt x="0" y="2251248"/>
                </a:ln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30DAA5E3-85A4-4005-A2B8-EE9C20BEEC1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1916402" y="1225432"/>
            <a:ext cx="8359198" cy="3879968"/>
          </a:xfrm>
          <a:custGeom>
            <a:avLst/>
            <a:gdLst>
              <a:gd name="connsiteX0" fmla="*/ 0 w 8359198"/>
              <a:gd name="connsiteY0" fmla="*/ 0 h 3879968"/>
              <a:gd name="connsiteX1" fmla="*/ 8359198 w 8359198"/>
              <a:gd name="connsiteY1" fmla="*/ 0 h 3879968"/>
              <a:gd name="connsiteX2" fmla="*/ 8359198 w 8359198"/>
              <a:gd name="connsiteY2" fmla="*/ 3879968 h 3879968"/>
              <a:gd name="connsiteX3" fmla="*/ 0 w 8359198"/>
              <a:gd name="connsiteY3" fmla="*/ 3879968 h 387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9198" h="3879968">
                <a:moveTo>
                  <a:pt x="0" y="0"/>
                </a:moveTo>
                <a:lnTo>
                  <a:pt x="8359198" y="0"/>
                </a:lnTo>
                <a:lnTo>
                  <a:pt x="8359198" y="3879968"/>
                </a:lnTo>
                <a:lnTo>
                  <a:pt x="0" y="3879968"/>
                </a:ln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Media Placeholder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9488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BC147E-A618-41C7-A9F5-7E03063252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70960" y="1232934"/>
            <a:ext cx="4450080" cy="2778035"/>
          </a:xfrm>
          <a:custGeom>
            <a:avLst/>
            <a:gdLst>
              <a:gd name="connsiteX0" fmla="*/ 0 w 4450080"/>
              <a:gd name="connsiteY0" fmla="*/ 0 h 2778035"/>
              <a:gd name="connsiteX1" fmla="*/ 4450080 w 4450080"/>
              <a:gd name="connsiteY1" fmla="*/ 0 h 2778035"/>
              <a:gd name="connsiteX2" fmla="*/ 4450080 w 4450080"/>
              <a:gd name="connsiteY2" fmla="*/ 2778035 h 2778035"/>
              <a:gd name="connsiteX3" fmla="*/ 0 w 4450080"/>
              <a:gd name="connsiteY3" fmla="*/ 2778035 h 277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0080" h="2778035">
                <a:moveTo>
                  <a:pt x="0" y="0"/>
                </a:moveTo>
                <a:lnTo>
                  <a:pt x="4450080" y="0"/>
                </a:lnTo>
                <a:lnTo>
                  <a:pt x="4450080" y="2778035"/>
                </a:lnTo>
                <a:lnTo>
                  <a:pt x="0" y="2778035"/>
                </a:ln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6CB9CA-B292-4F60-8DE6-7911DF9AEC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3405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2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80" r:id="rId3"/>
    <p:sldLayoutId id="2147483679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50" r:id="rId19"/>
    <p:sldLayoutId id="2147483651" r:id="rId20"/>
    <p:sldLayoutId id="2147483655" r:id="rId21"/>
    <p:sldLayoutId id="2147483652" r:id="rId22"/>
    <p:sldLayoutId id="2147483653" r:id="rId23"/>
    <p:sldLayoutId id="2147483654" r:id="rId24"/>
    <p:sldLayoutId id="2147483656" r:id="rId25"/>
    <p:sldLayoutId id="2147483659" r:id="rId26"/>
    <p:sldLayoutId id="2147483660" r:id="rId27"/>
    <p:sldLayoutId id="2147483661" r:id="rId28"/>
    <p:sldLayoutId id="2147483657" r:id="rId29"/>
    <p:sldLayoutId id="2147483662" r:id="rId30"/>
    <p:sldLayoutId id="2147483663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954AB8E-D988-47B3-AC3B-4571182260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481314"/>
            <a:ext cx="11582400" cy="5908071"/>
          </a:xfr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6E0547-17C5-40BB-9EE7-87A2D9140925}"/>
              </a:ext>
            </a:extLst>
          </p:cNvPr>
          <p:cNvSpPr/>
          <p:nvPr/>
        </p:nvSpPr>
        <p:spPr>
          <a:xfrm>
            <a:off x="1262624" y="3429000"/>
            <a:ext cx="9723782" cy="3429000"/>
          </a:xfrm>
          <a:custGeom>
            <a:avLst/>
            <a:gdLst>
              <a:gd name="connsiteX0" fmla="*/ 4861891 w 9723782"/>
              <a:gd name="connsiteY0" fmla="*/ 0 h 3429000"/>
              <a:gd name="connsiteX1" fmla="*/ 9686269 w 9723782"/>
              <a:gd name="connsiteY1" fmla="*/ 3255103 h 3429000"/>
              <a:gd name="connsiteX2" fmla="*/ 9723782 w 9723782"/>
              <a:gd name="connsiteY2" fmla="*/ 3429000 h 3429000"/>
              <a:gd name="connsiteX3" fmla="*/ 0 w 9723782"/>
              <a:gd name="connsiteY3" fmla="*/ 3429000 h 3429000"/>
              <a:gd name="connsiteX4" fmla="*/ 37513 w 9723782"/>
              <a:gd name="connsiteY4" fmla="*/ 3255103 h 3429000"/>
              <a:gd name="connsiteX5" fmla="*/ 4861891 w 9723782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3782" h="3429000">
                <a:moveTo>
                  <a:pt x="4861891" y="0"/>
                </a:moveTo>
                <a:cubicBezTo>
                  <a:pt x="7241615" y="0"/>
                  <a:pt x="9227085" y="1397420"/>
                  <a:pt x="9686269" y="3255103"/>
                </a:cubicBezTo>
                <a:lnTo>
                  <a:pt x="9723782" y="3429000"/>
                </a:lnTo>
                <a:lnTo>
                  <a:pt x="0" y="3429000"/>
                </a:lnTo>
                <a:lnTo>
                  <a:pt x="37513" y="3255103"/>
                </a:lnTo>
                <a:cubicBezTo>
                  <a:pt x="496697" y="1397420"/>
                  <a:pt x="2482167" y="0"/>
                  <a:pt x="48618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120A2-1150-47EC-947D-986380FC2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16" y="4688674"/>
            <a:ext cx="4727968" cy="139058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409E39D-B41A-4A65-9E38-6BF4F2EB6AE7}"/>
              </a:ext>
            </a:extLst>
          </p:cNvPr>
          <p:cNvSpPr/>
          <p:nvPr/>
        </p:nvSpPr>
        <p:spPr>
          <a:xfrm>
            <a:off x="1091234" y="3233892"/>
            <a:ext cx="10066562" cy="3666816"/>
          </a:xfrm>
          <a:custGeom>
            <a:avLst/>
            <a:gdLst>
              <a:gd name="connsiteX0" fmla="*/ 4861891 w 9723782"/>
              <a:gd name="connsiteY0" fmla="*/ 0 h 3429000"/>
              <a:gd name="connsiteX1" fmla="*/ 9686269 w 9723782"/>
              <a:gd name="connsiteY1" fmla="*/ 3255103 h 3429000"/>
              <a:gd name="connsiteX2" fmla="*/ 9723782 w 9723782"/>
              <a:gd name="connsiteY2" fmla="*/ 3429000 h 3429000"/>
              <a:gd name="connsiteX3" fmla="*/ 0 w 9723782"/>
              <a:gd name="connsiteY3" fmla="*/ 3429000 h 3429000"/>
              <a:gd name="connsiteX4" fmla="*/ 37513 w 9723782"/>
              <a:gd name="connsiteY4" fmla="*/ 3255103 h 3429000"/>
              <a:gd name="connsiteX5" fmla="*/ 4861891 w 9723782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3782" h="3429000">
                <a:moveTo>
                  <a:pt x="4861891" y="0"/>
                </a:moveTo>
                <a:cubicBezTo>
                  <a:pt x="7241615" y="0"/>
                  <a:pt x="9227085" y="1397420"/>
                  <a:pt x="9686269" y="3255103"/>
                </a:cubicBezTo>
                <a:lnTo>
                  <a:pt x="9723782" y="3429000"/>
                </a:lnTo>
                <a:lnTo>
                  <a:pt x="0" y="3429000"/>
                </a:lnTo>
                <a:lnTo>
                  <a:pt x="37513" y="3255103"/>
                </a:lnTo>
                <a:cubicBezTo>
                  <a:pt x="496697" y="1397420"/>
                  <a:pt x="2482167" y="0"/>
                  <a:pt x="4861891" y="0"/>
                </a:cubicBezTo>
                <a:close/>
              </a:path>
            </a:pathLst>
          </a:cu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5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0"/>
    </mc:Choice>
    <mc:Fallback xmlns="">
      <p:transition spd="slow" advTm="72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538E030-75ED-4926-AE04-AFCC89D66244}"/>
              </a:ext>
            </a:extLst>
          </p:cNvPr>
          <p:cNvSpPr/>
          <p:nvPr/>
        </p:nvSpPr>
        <p:spPr>
          <a:xfrm>
            <a:off x="4419600" y="1752600"/>
            <a:ext cx="3352800" cy="335280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73ACD2-A762-4CC6-875F-00B7E1B82781}"/>
              </a:ext>
            </a:extLst>
          </p:cNvPr>
          <p:cNvSpPr/>
          <p:nvPr/>
        </p:nvSpPr>
        <p:spPr>
          <a:xfrm>
            <a:off x="4798142" y="2131142"/>
            <a:ext cx="2595716" cy="259571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F9449-E09B-4136-B5C3-C61FE4797214}"/>
              </a:ext>
            </a:extLst>
          </p:cNvPr>
          <p:cNvSpPr txBox="1"/>
          <p:nvPr/>
        </p:nvSpPr>
        <p:spPr>
          <a:xfrm>
            <a:off x="762000" y="2547605"/>
            <a:ext cx="4036142" cy="17627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id-ID" sz="6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</a:t>
            </a:r>
          </a:p>
          <a:p>
            <a:pPr algn="l"/>
            <a:r>
              <a:rPr lang="id-ID" sz="66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Doctor</a:t>
            </a:r>
          </a:p>
        </p:txBody>
      </p:sp>
      <p:sp>
        <p:nvSpPr>
          <p:cNvPr id="9" name="Freeform 32">
            <a:extLst>
              <a:ext uri="{FF2B5EF4-FFF2-40B4-BE49-F238E27FC236}">
                <a16:creationId xmlns:a16="http://schemas.microsoft.com/office/drawing/2014/main" id="{A91E21A5-A1D6-4BA4-89B3-CB2DC9235CA0}"/>
              </a:ext>
            </a:extLst>
          </p:cNvPr>
          <p:cNvSpPr>
            <a:spLocks noEditPoints="1"/>
          </p:cNvSpPr>
          <p:nvPr/>
        </p:nvSpPr>
        <p:spPr bwMode="auto">
          <a:xfrm>
            <a:off x="5638800" y="3021451"/>
            <a:ext cx="914400" cy="815098"/>
          </a:xfrm>
          <a:custGeom>
            <a:avLst/>
            <a:gdLst>
              <a:gd name="T0" fmla="*/ 206 w 206"/>
              <a:gd name="T1" fmla="*/ 84 h 184"/>
              <a:gd name="T2" fmla="*/ 182 w 206"/>
              <a:gd name="T3" fmla="*/ 60 h 184"/>
              <a:gd name="T4" fmla="*/ 158 w 206"/>
              <a:gd name="T5" fmla="*/ 84 h 184"/>
              <a:gd name="T6" fmla="*/ 182 w 206"/>
              <a:gd name="T7" fmla="*/ 108 h 184"/>
              <a:gd name="T8" fmla="*/ 184 w 206"/>
              <a:gd name="T9" fmla="*/ 108 h 184"/>
              <a:gd name="T10" fmla="*/ 179 w 206"/>
              <a:gd name="T11" fmla="*/ 159 h 184"/>
              <a:gd name="T12" fmla="*/ 138 w 206"/>
              <a:gd name="T13" fmla="*/ 176 h 184"/>
              <a:gd name="T14" fmla="*/ 93 w 206"/>
              <a:gd name="T15" fmla="*/ 158 h 184"/>
              <a:gd name="T16" fmla="*/ 87 w 206"/>
              <a:gd name="T17" fmla="*/ 115 h 184"/>
              <a:gd name="T18" fmla="*/ 154 w 206"/>
              <a:gd name="T19" fmla="*/ 24 h 184"/>
              <a:gd name="T20" fmla="*/ 154 w 206"/>
              <a:gd name="T21" fmla="*/ 18 h 184"/>
              <a:gd name="T22" fmla="*/ 168 w 206"/>
              <a:gd name="T23" fmla="*/ 7 h 184"/>
              <a:gd name="T24" fmla="*/ 164 w 206"/>
              <a:gd name="T25" fmla="*/ 0 h 184"/>
              <a:gd name="T26" fmla="*/ 145 w 206"/>
              <a:gd name="T27" fmla="*/ 14 h 184"/>
              <a:gd name="T28" fmla="*/ 146 w 206"/>
              <a:gd name="T29" fmla="*/ 16 h 184"/>
              <a:gd name="T30" fmla="*/ 146 w 206"/>
              <a:gd name="T31" fmla="*/ 24 h 184"/>
              <a:gd name="T32" fmla="*/ 84 w 206"/>
              <a:gd name="T33" fmla="*/ 108 h 184"/>
              <a:gd name="T34" fmla="*/ 22 w 206"/>
              <a:gd name="T35" fmla="*/ 24 h 184"/>
              <a:gd name="T36" fmla="*/ 22 w 206"/>
              <a:gd name="T37" fmla="*/ 16 h 184"/>
              <a:gd name="T38" fmla="*/ 23 w 206"/>
              <a:gd name="T39" fmla="*/ 14 h 184"/>
              <a:gd name="T40" fmla="*/ 4 w 206"/>
              <a:gd name="T41" fmla="*/ 0 h 184"/>
              <a:gd name="T42" fmla="*/ 0 w 206"/>
              <a:gd name="T43" fmla="*/ 7 h 184"/>
              <a:gd name="T44" fmla="*/ 14 w 206"/>
              <a:gd name="T45" fmla="*/ 18 h 184"/>
              <a:gd name="T46" fmla="*/ 14 w 206"/>
              <a:gd name="T47" fmla="*/ 24 h 184"/>
              <a:gd name="T48" fmla="*/ 79 w 206"/>
              <a:gd name="T49" fmla="*/ 115 h 184"/>
              <a:gd name="T50" fmla="*/ 86 w 206"/>
              <a:gd name="T51" fmla="*/ 163 h 184"/>
              <a:gd name="T52" fmla="*/ 138 w 206"/>
              <a:gd name="T53" fmla="*/ 184 h 184"/>
              <a:gd name="T54" fmla="*/ 186 w 206"/>
              <a:gd name="T55" fmla="*/ 164 h 184"/>
              <a:gd name="T56" fmla="*/ 192 w 206"/>
              <a:gd name="T57" fmla="*/ 105 h 184"/>
              <a:gd name="T58" fmla="*/ 206 w 206"/>
              <a:gd name="T59" fmla="*/ 84 h 184"/>
              <a:gd name="T60" fmla="*/ 182 w 206"/>
              <a:gd name="T61" fmla="*/ 100 h 184"/>
              <a:gd name="T62" fmla="*/ 166 w 206"/>
              <a:gd name="T63" fmla="*/ 84 h 184"/>
              <a:gd name="T64" fmla="*/ 182 w 206"/>
              <a:gd name="T65" fmla="*/ 68 h 184"/>
              <a:gd name="T66" fmla="*/ 198 w 206"/>
              <a:gd name="T67" fmla="*/ 84 h 184"/>
              <a:gd name="T68" fmla="*/ 182 w 206"/>
              <a:gd name="T69" fmla="*/ 10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6" h="184">
                <a:moveTo>
                  <a:pt x="206" y="84"/>
                </a:moveTo>
                <a:cubicBezTo>
                  <a:pt x="206" y="70"/>
                  <a:pt x="195" y="60"/>
                  <a:pt x="182" y="60"/>
                </a:cubicBezTo>
                <a:cubicBezTo>
                  <a:pt x="169" y="60"/>
                  <a:pt x="158" y="70"/>
                  <a:pt x="158" y="84"/>
                </a:cubicBezTo>
                <a:cubicBezTo>
                  <a:pt x="158" y="97"/>
                  <a:pt x="169" y="108"/>
                  <a:pt x="182" y="108"/>
                </a:cubicBezTo>
                <a:cubicBezTo>
                  <a:pt x="183" y="108"/>
                  <a:pt x="183" y="108"/>
                  <a:pt x="184" y="108"/>
                </a:cubicBezTo>
                <a:cubicBezTo>
                  <a:pt x="187" y="119"/>
                  <a:pt x="191" y="143"/>
                  <a:pt x="179" y="159"/>
                </a:cubicBezTo>
                <a:cubicBezTo>
                  <a:pt x="172" y="170"/>
                  <a:pt x="158" y="176"/>
                  <a:pt x="138" y="176"/>
                </a:cubicBezTo>
                <a:cubicBezTo>
                  <a:pt x="116" y="176"/>
                  <a:pt x="101" y="170"/>
                  <a:pt x="93" y="158"/>
                </a:cubicBezTo>
                <a:cubicBezTo>
                  <a:pt x="82" y="144"/>
                  <a:pt x="85" y="123"/>
                  <a:pt x="87" y="115"/>
                </a:cubicBezTo>
                <a:cubicBezTo>
                  <a:pt x="131" y="114"/>
                  <a:pt x="154" y="83"/>
                  <a:pt x="154" y="24"/>
                </a:cubicBezTo>
                <a:cubicBezTo>
                  <a:pt x="154" y="22"/>
                  <a:pt x="154" y="20"/>
                  <a:pt x="154" y="18"/>
                </a:cubicBezTo>
                <a:cubicBezTo>
                  <a:pt x="168" y="7"/>
                  <a:pt x="168" y="7"/>
                  <a:pt x="168" y="7"/>
                </a:cubicBezTo>
                <a:cubicBezTo>
                  <a:pt x="164" y="0"/>
                  <a:pt x="164" y="0"/>
                  <a:pt x="164" y="0"/>
                </a:cubicBezTo>
                <a:cubicBezTo>
                  <a:pt x="145" y="14"/>
                  <a:pt x="145" y="14"/>
                  <a:pt x="145" y="14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46" y="19"/>
                  <a:pt x="146" y="21"/>
                  <a:pt x="146" y="24"/>
                </a:cubicBezTo>
                <a:cubicBezTo>
                  <a:pt x="146" y="80"/>
                  <a:pt x="126" y="108"/>
                  <a:pt x="84" y="108"/>
                </a:cubicBezTo>
                <a:cubicBezTo>
                  <a:pt x="42" y="108"/>
                  <a:pt x="22" y="80"/>
                  <a:pt x="22" y="24"/>
                </a:cubicBezTo>
                <a:cubicBezTo>
                  <a:pt x="22" y="21"/>
                  <a:pt x="22" y="19"/>
                  <a:pt x="22" y="16"/>
                </a:cubicBezTo>
                <a:cubicBezTo>
                  <a:pt x="23" y="14"/>
                  <a:pt x="23" y="14"/>
                  <a:pt x="23" y="14"/>
                </a:cubicBezTo>
                <a:cubicBezTo>
                  <a:pt x="4" y="0"/>
                  <a:pt x="4" y="0"/>
                  <a:pt x="4" y="0"/>
                </a:cubicBezTo>
                <a:cubicBezTo>
                  <a:pt x="0" y="7"/>
                  <a:pt x="0" y="7"/>
                  <a:pt x="0" y="7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20"/>
                  <a:pt x="14" y="22"/>
                  <a:pt x="14" y="24"/>
                </a:cubicBezTo>
                <a:cubicBezTo>
                  <a:pt x="14" y="82"/>
                  <a:pt x="36" y="113"/>
                  <a:pt x="79" y="115"/>
                </a:cubicBezTo>
                <a:cubicBezTo>
                  <a:pt x="77" y="125"/>
                  <a:pt x="74" y="146"/>
                  <a:pt x="86" y="163"/>
                </a:cubicBezTo>
                <a:cubicBezTo>
                  <a:pt x="96" y="177"/>
                  <a:pt x="113" y="184"/>
                  <a:pt x="138" y="184"/>
                </a:cubicBezTo>
                <a:cubicBezTo>
                  <a:pt x="160" y="184"/>
                  <a:pt x="177" y="177"/>
                  <a:pt x="186" y="164"/>
                </a:cubicBezTo>
                <a:cubicBezTo>
                  <a:pt x="199" y="145"/>
                  <a:pt x="195" y="118"/>
                  <a:pt x="192" y="105"/>
                </a:cubicBezTo>
                <a:cubicBezTo>
                  <a:pt x="200" y="102"/>
                  <a:pt x="206" y="93"/>
                  <a:pt x="206" y="84"/>
                </a:cubicBezTo>
                <a:close/>
                <a:moveTo>
                  <a:pt x="182" y="100"/>
                </a:moveTo>
                <a:cubicBezTo>
                  <a:pt x="173" y="100"/>
                  <a:pt x="166" y="92"/>
                  <a:pt x="166" y="84"/>
                </a:cubicBezTo>
                <a:cubicBezTo>
                  <a:pt x="166" y="75"/>
                  <a:pt x="173" y="68"/>
                  <a:pt x="182" y="68"/>
                </a:cubicBezTo>
                <a:cubicBezTo>
                  <a:pt x="191" y="68"/>
                  <a:pt x="198" y="75"/>
                  <a:pt x="198" y="84"/>
                </a:cubicBezTo>
                <a:cubicBezTo>
                  <a:pt x="198" y="92"/>
                  <a:pt x="191" y="100"/>
                  <a:pt x="182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A1AF7-3C79-4E80-A11D-CAD658444411}"/>
              </a:ext>
            </a:extLst>
          </p:cNvPr>
          <p:cNvSpPr txBox="1"/>
          <p:nvPr/>
        </p:nvSpPr>
        <p:spPr>
          <a:xfrm>
            <a:off x="8613058" y="2951947"/>
            <a:ext cx="319794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00000"/>
              </a:lnSpc>
            </a:pPr>
            <a:r>
              <a:rPr lang="id-ID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Departement</a:t>
            </a:r>
          </a:p>
          <a:p>
            <a:pPr algn="l">
              <a:lnSpc>
                <a:spcPct val="100000"/>
              </a:lnSpc>
            </a:pPr>
            <a:r>
              <a:rPr lang="id-ID" sz="2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Medical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A8C24-2EF3-094D-A4BC-77752A5AD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"/>
    </mc:Choice>
    <mc:Fallback xmlns="">
      <p:transition spd="slow" advTm="4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2F0847-7CA0-454F-BD6B-0983DCE85FD2}"/>
              </a:ext>
            </a:extLst>
          </p:cNvPr>
          <p:cNvSpPr/>
          <p:nvPr/>
        </p:nvSpPr>
        <p:spPr>
          <a:xfrm>
            <a:off x="304800" y="266700"/>
            <a:ext cx="11582400" cy="6324600"/>
          </a:xfrm>
          <a:prstGeom prst="roundRect">
            <a:avLst>
              <a:gd name="adj" fmla="val 3816"/>
            </a:avLst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3006DC-DADD-4C15-84CE-FFE43846A99D}"/>
              </a:ext>
            </a:extLst>
          </p:cNvPr>
          <p:cNvGrpSpPr/>
          <p:nvPr/>
        </p:nvGrpSpPr>
        <p:grpSpPr>
          <a:xfrm>
            <a:off x="1524000" y="1244331"/>
            <a:ext cx="9144000" cy="4249305"/>
            <a:chOff x="1524000" y="1383728"/>
            <a:chExt cx="9144000" cy="42493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4307EC-4179-47AF-B57B-051C3875120B}"/>
                </a:ext>
              </a:extLst>
            </p:cNvPr>
            <p:cNvSpPr txBox="1"/>
            <p:nvPr/>
          </p:nvSpPr>
          <p:spPr>
            <a:xfrm>
              <a:off x="1524000" y="3114718"/>
              <a:ext cx="9144000" cy="17627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en-US" sz="6600" dirty="0">
                  <a:latin typeface="+mj-lt"/>
                </a:rPr>
                <a:t>Transition</a:t>
              </a:r>
              <a:endParaRPr lang="id-ID" sz="6600" dirty="0">
                <a:latin typeface="+mj-lt"/>
              </a:endParaRPr>
            </a:p>
            <a:p>
              <a:r>
                <a:rPr lang="en-US" sz="6600" b="1" dirty="0">
                  <a:solidFill>
                    <a:schemeClr val="accent2">
                      <a:lumMod val="90000"/>
                      <a:lumOff val="10000"/>
                    </a:schemeClr>
                  </a:solidFill>
                  <a:latin typeface="+mj-lt"/>
                </a:rPr>
                <a:t>Between Sections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9AE977-97B7-44C2-A1BC-FCE8A2DB60D6}"/>
                </a:ext>
              </a:extLst>
            </p:cNvPr>
            <p:cNvSpPr txBox="1"/>
            <p:nvPr/>
          </p:nvSpPr>
          <p:spPr>
            <a:xfrm>
              <a:off x="3457575" y="5315510"/>
              <a:ext cx="5276850" cy="31752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200" dirty="0">
                  <a:latin typeface="+mn-lt"/>
                </a:rPr>
                <a:t>Any sub </a:t>
              </a:r>
              <a:r>
                <a:rPr lang="id-ID" sz="1200" dirty="0" err="1">
                  <a:latin typeface="+mn-lt"/>
                </a:rPr>
                <a:t>explanation</a:t>
              </a:r>
              <a:r>
                <a:rPr lang="id-ID" sz="1200" dirty="0">
                  <a:latin typeface="+mn-lt"/>
                </a:rPr>
                <a:t> </a:t>
              </a:r>
              <a:r>
                <a:rPr lang="id-ID" sz="1200" dirty="0" err="1">
                  <a:latin typeface="+mn-lt"/>
                </a:rPr>
                <a:t>text</a:t>
              </a:r>
              <a:endParaRPr lang="id-ID" sz="1200" dirty="0">
                <a:latin typeface="+mn-l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5C8FF1-BFE6-41AE-915F-6B5949EE8469}"/>
                </a:ext>
              </a:extLst>
            </p:cNvPr>
            <p:cNvSpPr/>
            <p:nvPr/>
          </p:nvSpPr>
          <p:spPr>
            <a:xfrm>
              <a:off x="5565058" y="1383728"/>
              <a:ext cx="1061884" cy="106188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D32FBF4-0EBB-45F5-BA0D-51AEB737073A}"/>
                </a:ext>
              </a:extLst>
            </p:cNvPr>
            <p:cNvSpPr/>
            <p:nvPr/>
          </p:nvSpPr>
          <p:spPr>
            <a:xfrm>
              <a:off x="5684948" y="1503618"/>
              <a:ext cx="822104" cy="822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11C56778-1344-4FC5-BBCC-4D19ABF6F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106" y="1754333"/>
              <a:ext cx="331788" cy="320675"/>
            </a:xfrm>
            <a:custGeom>
              <a:avLst/>
              <a:gdLst>
                <a:gd name="T0" fmla="*/ 139 w 209"/>
                <a:gd name="T1" fmla="*/ 202 h 202"/>
                <a:gd name="T2" fmla="*/ 71 w 209"/>
                <a:gd name="T3" fmla="*/ 202 h 202"/>
                <a:gd name="T4" fmla="*/ 71 w 209"/>
                <a:gd name="T5" fmla="*/ 160 h 202"/>
                <a:gd name="T6" fmla="*/ 34 w 209"/>
                <a:gd name="T7" fmla="*/ 181 h 202"/>
                <a:gd name="T8" fmla="*/ 0 w 209"/>
                <a:gd name="T9" fmla="*/ 122 h 202"/>
                <a:gd name="T10" fmla="*/ 35 w 209"/>
                <a:gd name="T11" fmla="*/ 101 h 202"/>
                <a:gd name="T12" fmla="*/ 0 w 209"/>
                <a:gd name="T13" fmla="*/ 81 h 202"/>
                <a:gd name="T14" fmla="*/ 34 w 209"/>
                <a:gd name="T15" fmla="*/ 22 h 202"/>
                <a:gd name="T16" fmla="*/ 71 w 209"/>
                <a:gd name="T17" fmla="*/ 42 h 202"/>
                <a:gd name="T18" fmla="*/ 71 w 209"/>
                <a:gd name="T19" fmla="*/ 0 h 202"/>
                <a:gd name="T20" fmla="*/ 139 w 209"/>
                <a:gd name="T21" fmla="*/ 0 h 202"/>
                <a:gd name="T22" fmla="*/ 139 w 209"/>
                <a:gd name="T23" fmla="*/ 42 h 202"/>
                <a:gd name="T24" fmla="*/ 175 w 209"/>
                <a:gd name="T25" fmla="*/ 22 h 202"/>
                <a:gd name="T26" fmla="*/ 209 w 209"/>
                <a:gd name="T27" fmla="*/ 81 h 202"/>
                <a:gd name="T28" fmla="*/ 174 w 209"/>
                <a:gd name="T29" fmla="*/ 101 h 202"/>
                <a:gd name="T30" fmla="*/ 209 w 209"/>
                <a:gd name="T31" fmla="*/ 122 h 202"/>
                <a:gd name="T32" fmla="*/ 175 w 209"/>
                <a:gd name="T33" fmla="*/ 181 h 202"/>
                <a:gd name="T34" fmla="*/ 139 w 209"/>
                <a:gd name="T35" fmla="*/ 160 h 202"/>
                <a:gd name="T36" fmla="*/ 139 w 209"/>
                <a:gd name="T37" fmla="*/ 202 h 202"/>
                <a:gd name="T38" fmla="*/ 79 w 209"/>
                <a:gd name="T39" fmla="*/ 194 h 202"/>
                <a:gd name="T40" fmla="*/ 131 w 209"/>
                <a:gd name="T41" fmla="*/ 194 h 202"/>
                <a:gd name="T42" fmla="*/ 131 w 209"/>
                <a:gd name="T43" fmla="*/ 145 h 202"/>
                <a:gd name="T44" fmla="*/ 171 w 209"/>
                <a:gd name="T45" fmla="*/ 169 h 202"/>
                <a:gd name="T46" fmla="*/ 197 w 209"/>
                <a:gd name="T47" fmla="*/ 125 h 202"/>
                <a:gd name="T48" fmla="*/ 156 w 209"/>
                <a:gd name="T49" fmla="*/ 101 h 202"/>
                <a:gd name="T50" fmla="*/ 197 w 209"/>
                <a:gd name="T51" fmla="*/ 78 h 202"/>
                <a:gd name="T52" fmla="*/ 171 w 209"/>
                <a:gd name="T53" fmla="*/ 34 h 202"/>
                <a:gd name="T54" fmla="*/ 131 w 209"/>
                <a:gd name="T55" fmla="*/ 57 h 202"/>
                <a:gd name="T56" fmla="*/ 131 w 209"/>
                <a:gd name="T57" fmla="*/ 9 h 202"/>
                <a:gd name="T58" fmla="*/ 79 w 209"/>
                <a:gd name="T59" fmla="*/ 9 h 202"/>
                <a:gd name="T60" fmla="*/ 79 w 209"/>
                <a:gd name="T61" fmla="*/ 57 h 202"/>
                <a:gd name="T62" fmla="*/ 37 w 209"/>
                <a:gd name="T63" fmla="*/ 34 h 202"/>
                <a:gd name="T64" fmla="*/ 12 w 209"/>
                <a:gd name="T65" fmla="*/ 78 h 202"/>
                <a:gd name="T66" fmla="*/ 52 w 209"/>
                <a:gd name="T67" fmla="*/ 101 h 202"/>
                <a:gd name="T68" fmla="*/ 12 w 209"/>
                <a:gd name="T69" fmla="*/ 125 h 202"/>
                <a:gd name="T70" fmla="*/ 37 w 209"/>
                <a:gd name="T71" fmla="*/ 169 h 202"/>
                <a:gd name="T72" fmla="*/ 79 w 209"/>
                <a:gd name="T73" fmla="*/ 145 h 202"/>
                <a:gd name="T74" fmla="*/ 79 w 209"/>
                <a:gd name="T75" fmla="*/ 1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9" h="202">
                  <a:moveTo>
                    <a:pt x="139" y="202"/>
                  </a:moveTo>
                  <a:lnTo>
                    <a:pt x="71" y="202"/>
                  </a:lnTo>
                  <a:lnTo>
                    <a:pt x="71" y="160"/>
                  </a:lnTo>
                  <a:lnTo>
                    <a:pt x="34" y="181"/>
                  </a:lnTo>
                  <a:lnTo>
                    <a:pt x="0" y="122"/>
                  </a:lnTo>
                  <a:lnTo>
                    <a:pt x="35" y="101"/>
                  </a:lnTo>
                  <a:lnTo>
                    <a:pt x="0" y="81"/>
                  </a:lnTo>
                  <a:lnTo>
                    <a:pt x="34" y="22"/>
                  </a:lnTo>
                  <a:lnTo>
                    <a:pt x="71" y="42"/>
                  </a:lnTo>
                  <a:lnTo>
                    <a:pt x="71" y="0"/>
                  </a:lnTo>
                  <a:lnTo>
                    <a:pt x="139" y="0"/>
                  </a:lnTo>
                  <a:lnTo>
                    <a:pt x="139" y="42"/>
                  </a:lnTo>
                  <a:lnTo>
                    <a:pt x="175" y="22"/>
                  </a:lnTo>
                  <a:lnTo>
                    <a:pt x="209" y="81"/>
                  </a:lnTo>
                  <a:lnTo>
                    <a:pt x="174" y="101"/>
                  </a:lnTo>
                  <a:lnTo>
                    <a:pt x="209" y="122"/>
                  </a:lnTo>
                  <a:lnTo>
                    <a:pt x="175" y="181"/>
                  </a:lnTo>
                  <a:lnTo>
                    <a:pt x="139" y="160"/>
                  </a:lnTo>
                  <a:lnTo>
                    <a:pt x="139" y="202"/>
                  </a:lnTo>
                  <a:close/>
                  <a:moveTo>
                    <a:pt x="79" y="194"/>
                  </a:moveTo>
                  <a:lnTo>
                    <a:pt x="131" y="194"/>
                  </a:lnTo>
                  <a:lnTo>
                    <a:pt x="131" y="145"/>
                  </a:lnTo>
                  <a:lnTo>
                    <a:pt x="171" y="169"/>
                  </a:lnTo>
                  <a:lnTo>
                    <a:pt x="197" y="125"/>
                  </a:lnTo>
                  <a:lnTo>
                    <a:pt x="156" y="101"/>
                  </a:lnTo>
                  <a:lnTo>
                    <a:pt x="197" y="78"/>
                  </a:lnTo>
                  <a:lnTo>
                    <a:pt x="171" y="34"/>
                  </a:lnTo>
                  <a:lnTo>
                    <a:pt x="131" y="57"/>
                  </a:lnTo>
                  <a:lnTo>
                    <a:pt x="131" y="9"/>
                  </a:lnTo>
                  <a:lnTo>
                    <a:pt x="79" y="9"/>
                  </a:lnTo>
                  <a:lnTo>
                    <a:pt x="79" y="57"/>
                  </a:lnTo>
                  <a:lnTo>
                    <a:pt x="37" y="34"/>
                  </a:lnTo>
                  <a:lnTo>
                    <a:pt x="12" y="78"/>
                  </a:lnTo>
                  <a:lnTo>
                    <a:pt x="52" y="101"/>
                  </a:lnTo>
                  <a:lnTo>
                    <a:pt x="12" y="125"/>
                  </a:lnTo>
                  <a:lnTo>
                    <a:pt x="37" y="169"/>
                  </a:lnTo>
                  <a:lnTo>
                    <a:pt x="79" y="145"/>
                  </a:lnTo>
                  <a:lnTo>
                    <a:pt x="79" y="194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F8710A4-4454-764A-B7CA-E106C814B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8" y="6067531"/>
            <a:ext cx="1291142" cy="32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"/>
    </mc:Choice>
    <mc:Fallback xmlns="">
      <p:transition spd="slow" advTm="5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n's White Dress Shirt">
            <a:extLst>
              <a:ext uri="{FF2B5EF4-FFF2-40B4-BE49-F238E27FC236}">
                <a16:creationId xmlns:a16="http://schemas.microsoft.com/office/drawing/2014/main" id="{27AFEE3E-1B2E-4777-B37E-F8480D11301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30AEC1-7D6C-439E-A229-29B7695B85D1}"/>
              </a:ext>
            </a:extLst>
          </p:cNvPr>
          <p:cNvSpPr/>
          <p:nvPr/>
        </p:nvSpPr>
        <p:spPr>
          <a:xfrm>
            <a:off x="1143000" y="1752600"/>
            <a:ext cx="3352800" cy="335280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3134B59-A5CF-40E3-A914-64AD2C43950A}"/>
              </a:ext>
            </a:extLst>
          </p:cNvPr>
          <p:cNvSpPr/>
          <p:nvPr/>
        </p:nvSpPr>
        <p:spPr>
          <a:xfrm>
            <a:off x="3237271" y="1602658"/>
            <a:ext cx="1292942" cy="129294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8" name="Gruppieren 535">
            <a:extLst>
              <a:ext uri="{FF2B5EF4-FFF2-40B4-BE49-F238E27FC236}">
                <a16:creationId xmlns:a16="http://schemas.microsoft.com/office/drawing/2014/main" id="{F2B2DFB7-C422-4D6B-BD17-D299BDA56E52}"/>
              </a:ext>
            </a:extLst>
          </p:cNvPr>
          <p:cNvGrpSpPr/>
          <p:nvPr/>
        </p:nvGrpSpPr>
        <p:grpSpPr>
          <a:xfrm>
            <a:off x="3576484" y="1941871"/>
            <a:ext cx="614516" cy="614516"/>
            <a:chOff x="4985543" y="5677693"/>
            <a:chExt cx="381000" cy="381000"/>
          </a:xfrm>
          <a:solidFill>
            <a:schemeClr val="bg1"/>
          </a:solidFill>
        </p:grpSpPr>
        <p:sp>
          <p:nvSpPr>
            <p:cNvPr id="9" name="Freeform 361">
              <a:extLst>
                <a:ext uri="{FF2B5EF4-FFF2-40B4-BE49-F238E27FC236}">
                  <a16:creationId xmlns:a16="http://schemas.microsoft.com/office/drawing/2014/main" id="{3DF610DC-8DBF-46BC-9AB2-280BA2C7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031" y="5744368"/>
              <a:ext cx="142875" cy="150813"/>
            </a:xfrm>
            <a:custGeom>
              <a:avLst/>
              <a:gdLst>
                <a:gd name="T0" fmla="*/ 80 w 84"/>
                <a:gd name="T1" fmla="*/ 89 h 89"/>
                <a:gd name="T2" fmla="*/ 47 w 84"/>
                <a:gd name="T3" fmla="*/ 76 h 89"/>
                <a:gd name="T4" fmla="*/ 36 w 84"/>
                <a:gd name="T5" fmla="*/ 45 h 89"/>
                <a:gd name="T6" fmla="*/ 26 w 84"/>
                <a:gd name="T7" fmla="*/ 16 h 89"/>
                <a:gd name="T8" fmla="*/ 4 w 84"/>
                <a:gd name="T9" fmla="*/ 9 h 89"/>
                <a:gd name="T10" fmla="*/ 0 w 84"/>
                <a:gd name="T11" fmla="*/ 5 h 89"/>
                <a:gd name="T12" fmla="*/ 4 w 84"/>
                <a:gd name="T13" fmla="*/ 1 h 89"/>
                <a:gd name="T14" fmla="*/ 31 w 84"/>
                <a:gd name="T15" fmla="*/ 10 h 89"/>
                <a:gd name="T16" fmla="*/ 44 w 84"/>
                <a:gd name="T17" fmla="*/ 45 h 89"/>
                <a:gd name="T18" fmla="*/ 53 w 84"/>
                <a:gd name="T19" fmla="*/ 71 h 89"/>
                <a:gd name="T20" fmla="*/ 80 w 84"/>
                <a:gd name="T21" fmla="*/ 81 h 89"/>
                <a:gd name="T22" fmla="*/ 84 w 84"/>
                <a:gd name="T23" fmla="*/ 85 h 89"/>
                <a:gd name="T24" fmla="*/ 80 w 84"/>
                <a:gd name="T2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89">
                  <a:moveTo>
                    <a:pt x="80" y="89"/>
                  </a:moveTo>
                  <a:cubicBezTo>
                    <a:pt x="66" y="89"/>
                    <a:pt x="54" y="85"/>
                    <a:pt x="47" y="76"/>
                  </a:cubicBezTo>
                  <a:cubicBezTo>
                    <a:pt x="35" y="63"/>
                    <a:pt x="36" y="45"/>
                    <a:pt x="36" y="45"/>
                  </a:cubicBezTo>
                  <a:cubicBezTo>
                    <a:pt x="36" y="32"/>
                    <a:pt x="33" y="22"/>
                    <a:pt x="26" y="16"/>
                  </a:cubicBezTo>
                  <a:cubicBezTo>
                    <a:pt x="17" y="8"/>
                    <a:pt x="4" y="9"/>
                    <a:pt x="4" y="9"/>
                  </a:cubicBezTo>
                  <a:cubicBezTo>
                    <a:pt x="2" y="9"/>
                    <a:pt x="0" y="8"/>
                    <a:pt x="0" y="5"/>
                  </a:cubicBezTo>
                  <a:cubicBezTo>
                    <a:pt x="0" y="3"/>
                    <a:pt x="1" y="1"/>
                    <a:pt x="4" y="1"/>
                  </a:cubicBezTo>
                  <a:cubicBezTo>
                    <a:pt x="4" y="1"/>
                    <a:pt x="20" y="0"/>
                    <a:pt x="31" y="10"/>
                  </a:cubicBezTo>
                  <a:cubicBezTo>
                    <a:pt x="40" y="18"/>
                    <a:pt x="44" y="30"/>
                    <a:pt x="44" y="45"/>
                  </a:cubicBezTo>
                  <a:cubicBezTo>
                    <a:pt x="44" y="45"/>
                    <a:pt x="43" y="61"/>
                    <a:pt x="53" y="71"/>
                  </a:cubicBezTo>
                  <a:cubicBezTo>
                    <a:pt x="59" y="78"/>
                    <a:pt x="68" y="81"/>
                    <a:pt x="80" y="81"/>
                  </a:cubicBezTo>
                  <a:cubicBezTo>
                    <a:pt x="82" y="81"/>
                    <a:pt x="84" y="83"/>
                    <a:pt x="84" y="85"/>
                  </a:cubicBezTo>
                  <a:cubicBezTo>
                    <a:pt x="84" y="87"/>
                    <a:pt x="82" y="89"/>
                    <a:pt x="8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62">
              <a:extLst>
                <a:ext uri="{FF2B5EF4-FFF2-40B4-BE49-F238E27FC236}">
                  <a16:creationId xmlns:a16="http://schemas.microsoft.com/office/drawing/2014/main" id="{7B4EB2AB-F9AC-4C00-9D32-DD0A97770C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5543" y="5677693"/>
              <a:ext cx="381000" cy="381000"/>
            </a:xfrm>
            <a:custGeom>
              <a:avLst/>
              <a:gdLst>
                <a:gd name="T0" fmla="*/ 112 w 224"/>
                <a:gd name="T1" fmla="*/ 224 h 224"/>
                <a:gd name="T2" fmla="*/ 0 w 224"/>
                <a:gd name="T3" fmla="*/ 112 h 224"/>
                <a:gd name="T4" fmla="*/ 112 w 224"/>
                <a:gd name="T5" fmla="*/ 0 h 224"/>
                <a:gd name="T6" fmla="*/ 224 w 224"/>
                <a:gd name="T7" fmla="*/ 112 h 224"/>
                <a:gd name="T8" fmla="*/ 112 w 224"/>
                <a:gd name="T9" fmla="*/ 224 h 224"/>
                <a:gd name="T10" fmla="*/ 112 w 224"/>
                <a:gd name="T11" fmla="*/ 8 h 224"/>
                <a:gd name="T12" fmla="*/ 8 w 224"/>
                <a:gd name="T13" fmla="*/ 112 h 224"/>
                <a:gd name="T14" fmla="*/ 112 w 224"/>
                <a:gd name="T15" fmla="*/ 216 h 224"/>
                <a:gd name="T16" fmla="*/ 216 w 224"/>
                <a:gd name="T17" fmla="*/ 112 h 224"/>
                <a:gd name="T18" fmla="*/ 112 w 224"/>
                <a:gd name="T1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174" y="0"/>
                    <a:pt x="224" y="50"/>
                    <a:pt x="224" y="112"/>
                  </a:cubicBezTo>
                  <a:cubicBezTo>
                    <a:pt x="224" y="174"/>
                    <a:pt x="174" y="224"/>
                    <a:pt x="112" y="224"/>
                  </a:cubicBezTo>
                  <a:close/>
                  <a:moveTo>
                    <a:pt x="112" y="8"/>
                  </a:moveTo>
                  <a:cubicBezTo>
                    <a:pt x="55" y="8"/>
                    <a:pt x="8" y="55"/>
                    <a:pt x="8" y="112"/>
                  </a:cubicBezTo>
                  <a:cubicBezTo>
                    <a:pt x="8" y="169"/>
                    <a:pt x="55" y="216"/>
                    <a:pt x="112" y="216"/>
                  </a:cubicBezTo>
                  <a:cubicBezTo>
                    <a:pt x="169" y="216"/>
                    <a:pt x="216" y="169"/>
                    <a:pt x="216" y="112"/>
                  </a:cubicBezTo>
                  <a:cubicBezTo>
                    <a:pt x="216" y="55"/>
                    <a:pt x="169" y="8"/>
                    <a:pt x="1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63">
              <a:extLst>
                <a:ext uri="{FF2B5EF4-FFF2-40B4-BE49-F238E27FC236}">
                  <a16:creationId xmlns:a16="http://schemas.microsoft.com/office/drawing/2014/main" id="{DFB7452E-01E3-434D-80B6-1DB40A97C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9518" y="5814218"/>
              <a:ext cx="258763" cy="155575"/>
            </a:xfrm>
            <a:custGeom>
              <a:avLst/>
              <a:gdLst>
                <a:gd name="T0" fmla="*/ 125 w 152"/>
                <a:gd name="T1" fmla="*/ 91 h 91"/>
                <a:gd name="T2" fmla="*/ 125 w 152"/>
                <a:gd name="T3" fmla="*/ 91 h 91"/>
                <a:gd name="T4" fmla="*/ 112 w 152"/>
                <a:gd name="T5" fmla="*/ 88 h 91"/>
                <a:gd name="T6" fmla="*/ 85 w 152"/>
                <a:gd name="T7" fmla="*/ 70 h 91"/>
                <a:gd name="T8" fmla="*/ 64 w 152"/>
                <a:gd name="T9" fmla="*/ 50 h 91"/>
                <a:gd name="T10" fmla="*/ 17 w 152"/>
                <a:gd name="T11" fmla="*/ 27 h 91"/>
                <a:gd name="T12" fmla="*/ 1 w 152"/>
                <a:gd name="T13" fmla="*/ 14 h 91"/>
                <a:gd name="T14" fmla="*/ 1 w 152"/>
                <a:gd name="T15" fmla="*/ 8 h 91"/>
                <a:gd name="T16" fmla="*/ 1 w 152"/>
                <a:gd name="T17" fmla="*/ 7 h 91"/>
                <a:gd name="T18" fmla="*/ 20 w 152"/>
                <a:gd name="T19" fmla="*/ 0 h 91"/>
                <a:gd name="T20" fmla="*/ 59 w 152"/>
                <a:gd name="T21" fmla="*/ 9 h 91"/>
                <a:gd name="T22" fmla="*/ 75 w 152"/>
                <a:gd name="T23" fmla="*/ 17 h 91"/>
                <a:gd name="T24" fmla="*/ 109 w 152"/>
                <a:gd name="T25" fmla="*/ 39 h 91"/>
                <a:gd name="T26" fmla="*/ 130 w 152"/>
                <a:gd name="T27" fmla="*/ 49 h 91"/>
                <a:gd name="T28" fmla="*/ 142 w 152"/>
                <a:gd name="T29" fmla="*/ 57 h 91"/>
                <a:gd name="T30" fmla="*/ 144 w 152"/>
                <a:gd name="T31" fmla="*/ 81 h 91"/>
                <a:gd name="T32" fmla="*/ 125 w 152"/>
                <a:gd name="T33" fmla="*/ 91 h 91"/>
                <a:gd name="T34" fmla="*/ 8 w 152"/>
                <a:gd name="T35" fmla="*/ 11 h 91"/>
                <a:gd name="T36" fmla="*/ 9 w 152"/>
                <a:gd name="T37" fmla="*/ 12 h 91"/>
                <a:gd name="T38" fmla="*/ 17 w 152"/>
                <a:gd name="T39" fmla="*/ 19 h 91"/>
                <a:gd name="T40" fmla="*/ 70 w 152"/>
                <a:gd name="T41" fmla="*/ 45 h 91"/>
                <a:gd name="T42" fmla="*/ 90 w 152"/>
                <a:gd name="T43" fmla="*/ 64 h 91"/>
                <a:gd name="T44" fmla="*/ 114 w 152"/>
                <a:gd name="T45" fmla="*/ 81 h 91"/>
                <a:gd name="T46" fmla="*/ 115 w 152"/>
                <a:gd name="T47" fmla="*/ 81 h 91"/>
                <a:gd name="T48" fmla="*/ 125 w 152"/>
                <a:gd name="T49" fmla="*/ 83 h 91"/>
                <a:gd name="T50" fmla="*/ 137 w 152"/>
                <a:gd name="T51" fmla="*/ 76 h 91"/>
                <a:gd name="T52" fmla="*/ 136 w 152"/>
                <a:gd name="T53" fmla="*/ 62 h 91"/>
                <a:gd name="T54" fmla="*/ 128 w 152"/>
                <a:gd name="T55" fmla="*/ 57 h 91"/>
                <a:gd name="T56" fmla="*/ 105 w 152"/>
                <a:gd name="T57" fmla="*/ 46 h 91"/>
                <a:gd name="T58" fmla="*/ 71 w 152"/>
                <a:gd name="T59" fmla="*/ 24 h 91"/>
                <a:gd name="T60" fmla="*/ 56 w 152"/>
                <a:gd name="T61" fmla="*/ 16 h 91"/>
                <a:gd name="T62" fmla="*/ 20 w 152"/>
                <a:gd name="T63" fmla="*/ 8 h 91"/>
                <a:gd name="T64" fmla="*/ 8 w 152"/>
                <a:gd name="T65" fmla="*/ 1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91">
                  <a:moveTo>
                    <a:pt x="125" y="91"/>
                  </a:moveTo>
                  <a:cubicBezTo>
                    <a:pt x="125" y="91"/>
                    <a:pt x="125" y="91"/>
                    <a:pt x="125" y="91"/>
                  </a:cubicBezTo>
                  <a:cubicBezTo>
                    <a:pt x="119" y="91"/>
                    <a:pt x="113" y="89"/>
                    <a:pt x="112" y="88"/>
                  </a:cubicBezTo>
                  <a:cubicBezTo>
                    <a:pt x="110" y="88"/>
                    <a:pt x="104" y="86"/>
                    <a:pt x="85" y="70"/>
                  </a:cubicBezTo>
                  <a:cubicBezTo>
                    <a:pt x="78" y="64"/>
                    <a:pt x="72" y="58"/>
                    <a:pt x="64" y="50"/>
                  </a:cubicBezTo>
                  <a:cubicBezTo>
                    <a:pt x="47" y="33"/>
                    <a:pt x="27" y="28"/>
                    <a:pt x="17" y="27"/>
                  </a:cubicBezTo>
                  <a:cubicBezTo>
                    <a:pt x="9" y="26"/>
                    <a:pt x="3" y="21"/>
                    <a:pt x="1" y="14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2"/>
                    <a:pt x="11" y="0"/>
                    <a:pt x="20" y="0"/>
                  </a:cubicBezTo>
                  <a:cubicBezTo>
                    <a:pt x="32" y="0"/>
                    <a:pt x="48" y="5"/>
                    <a:pt x="59" y="9"/>
                  </a:cubicBezTo>
                  <a:cubicBezTo>
                    <a:pt x="65" y="11"/>
                    <a:pt x="70" y="14"/>
                    <a:pt x="75" y="17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9" y="45"/>
                    <a:pt x="127" y="48"/>
                    <a:pt x="130" y="49"/>
                  </a:cubicBezTo>
                  <a:cubicBezTo>
                    <a:pt x="135" y="51"/>
                    <a:pt x="139" y="54"/>
                    <a:pt x="142" y="57"/>
                  </a:cubicBezTo>
                  <a:cubicBezTo>
                    <a:pt x="152" y="69"/>
                    <a:pt x="145" y="80"/>
                    <a:pt x="144" y="81"/>
                  </a:cubicBezTo>
                  <a:cubicBezTo>
                    <a:pt x="140" y="87"/>
                    <a:pt x="133" y="91"/>
                    <a:pt x="125" y="91"/>
                  </a:cubicBezTo>
                  <a:close/>
                  <a:moveTo>
                    <a:pt x="8" y="11"/>
                  </a:moveTo>
                  <a:cubicBezTo>
                    <a:pt x="8" y="11"/>
                    <a:pt x="9" y="11"/>
                    <a:pt x="9" y="12"/>
                  </a:cubicBezTo>
                  <a:cubicBezTo>
                    <a:pt x="10" y="16"/>
                    <a:pt x="13" y="19"/>
                    <a:pt x="17" y="19"/>
                  </a:cubicBezTo>
                  <a:cubicBezTo>
                    <a:pt x="29" y="20"/>
                    <a:pt x="51" y="25"/>
                    <a:pt x="70" y="45"/>
                  </a:cubicBezTo>
                  <a:cubicBezTo>
                    <a:pt x="77" y="52"/>
                    <a:pt x="84" y="59"/>
                    <a:pt x="90" y="64"/>
                  </a:cubicBezTo>
                  <a:cubicBezTo>
                    <a:pt x="107" y="78"/>
                    <a:pt x="112" y="80"/>
                    <a:pt x="114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5" y="81"/>
                    <a:pt x="120" y="83"/>
                    <a:pt x="125" y="83"/>
                  </a:cubicBezTo>
                  <a:cubicBezTo>
                    <a:pt x="131" y="83"/>
                    <a:pt x="135" y="81"/>
                    <a:pt x="137" y="76"/>
                  </a:cubicBezTo>
                  <a:cubicBezTo>
                    <a:pt x="138" y="76"/>
                    <a:pt x="142" y="69"/>
                    <a:pt x="136" y="62"/>
                  </a:cubicBezTo>
                  <a:cubicBezTo>
                    <a:pt x="134" y="60"/>
                    <a:pt x="131" y="58"/>
                    <a:pt x="128" y="57"/>
                  </a:cubicBezTo>
                  <a:cubicBezTo>
                    <a:pt x="123" y="55"/>
                    <a:pt x="115" y="52"/>
                    <a:pt x="105" y="46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66" y="21"/>
                    <a:pt x="61" y="18"/>
                    <a:pt x="56" y="16"/>
                  </a:cubicBezTo>
                  <a:cubicBezTo>
                    <a:pt x="48" y="13"/>
                    <a:pt x="32" y="8"/>
                    <a:pt x="20" y="8"/>
                  </a:cubicBezTo>
                  <a:cubicBezTo>
                    <a:pt x="14" y="8"/>
                    <a:pt x="11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64">
              <a:extLst>
                <a:ext uri="{FF2B5EF4-FFF2-40B4-BE49-F238E27FC236}">
                  <a16:creationId xmlns:a16="http://schemas.microsoft.com/office/drawing/2014/main" id="{0D8CF374-561C-4534-9C9F-A0D35F17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543" y="5926931"/>
              <a:ext cx="14288" cy="15875"/>
            </a:xfrm>
            <a:custGeom>
              <a:avLst/>
              <a:gdLst>
                <a:gd name="T0" fmla="*/ 3 w 9"/>
                <a:gd name="T1" fmla="*/ 8 h 10"/>
                <a:gd name="T2" fmla="*/ 2 w 9"/>
                <a:gd name="T3" fmla="*/ 3 h 10"/>
                <a:gd name="T4" fmla="*/ 7 w 9"/>
                <a:gd name="T5" fmla="*/ 2 h 10"/>
                <a:gd name="T6" fmla="*/ 8 w 9"/>
                <a:gd name="T7" fmla="*/ 7 h 10"/>
                <a:gd name="T8" fmla="*/ 3 w 9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3" y="8"/>
                  </a:moveTo>
                  <a:cubicBezTo>
                    <a:pt x="1" y="7"/>
                    <a:pt x="0" y="5"/>
                    <a:pt x="2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9" y="5"/>
                    <a:pt x="8" y="7"/>
                  </a:cubicBezTo>
                  <a:cubicBezTo>
                    <a:pt x="7" y="9"/>
                    <a:pt x="5" y="10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65">
              <a:extLst>
                <a:ext uri="{FF2B5EF4-FFF2-40B4-BE49-F238E27FC236}">
                  <a16:creationId xmlns:a16="http://schemas.microsoft.com/office/drawing/2014/main" id="{4C103833-4947-47C2-AB8C-391E5EC2C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793" y="5899943"/>
              <a:ext cx="15875" cy="14288"/>
            </a:xfrm>
            <a:custGeom>
              <a:avLst/>
              <a:gdLst>
                <a:gd name="T0" fmla="*/ 3 w 9"/>
                <a:gd name="T1" fmla="*/ 8 h 9"/>
                <a:gd name="T2" fmla="*/ 2 w 9"/>
                <a:gd name="T3" fmla="*/ 2 h 9"/>
                <a:gd name="T4" fmla="*/ 7 w 9"/>
                <a:gd name="T5" fmla="*/ 1 h 9"/>
                <a:gd name="T6" fmla="*/ 8 w 9"/>
                <a:gd name="T7" fmla="*/ 7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9" y="2"/>
                    <a:pt x="9" y="5"/>
                    <a:pt x="8" y="7"/>
                  </a:cubicBezTo>
                  <a:cubicBezTo>
                    <a:pt x="7" y="9"/>
                    <a:pt x="5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66">
              <a:extLst>
                <a:ext uri="{FF2B5EF4-FFF2-40B4-BE49-F238E27FC236}">
                  <a16:creationId xmlns:a16="http://schemas.microsoft.com/office/drawing/2014/main" id="{59470944-4803-460C-8C52-32EC3BC6C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281" y="5882481"/>
              <a:ext cx="14288" cy="17463"/>
            </a:xfrm>
            <a:custGeom>
              <a:avLst/>
              <a:gdLst>
                <a:gd name="T0" fmla="*/ 2 w 9"/>
                <a:gd name="T1" fmla="*/ 8 h 10"/>
                <a:gd name="T2" fmla="*/ 1 w 9"/>
                <a:gd name="T3" fmla="*/ 3 h 10"/>
                <a:gd name="T4" fmla="*/ 7 w 9"/>
                <a:gd name="T5" fmla="*/ 2 h 10"/>
                <a:gd name="T6" fmla="*/ 8 w 9"/>
                <a:gd name="T7" fmla="*/ 7 h 10"/>
                <a:gd name="T8" fmla="*/ 2 w 9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5" y="0"/>
                    <a:pt x="7" y="2"/>
                  </a:cubicBezTo>
                  <a:cubicBezTo>
                    <a:pt x="9" y="3"/>
                    <a:pt x="9" y="5"/>
                    <a:pt x="8" y="7"/>
                  </a:cubicBezTo>
                  <a:cubicBezTo>
                    <a:pt x="7" y="9"/>
                    <a:pt x="4" y="10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67">
              <a:extLst>
                <a:ext uri="{FF2B5EF4-FFF2-40B4-BE49-F238E27FC236}">
                  <a16:creationId xmlns:a16="http://schemas.microsoft.com/office/drawing/2014/main" id="{2B06E078-9967-4EAC-96D9-13334D2D3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768" y="5852318"/>
              <a:ext cx="15875" cy="14288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68">
              <a:extLst>
                <a:ext uri="{FF2B5EF4-FFF2-40B4-BE49-F238E27FC236}">
                  <a16:creationId xmlns:a16="http://schemas.microsoft.com/office/drawing/2014/main" id="{9276B3DF-2D41-407B-A16A-3C25C8276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056" y="5715793"/>
              <a:ext cx="15875" cy="14288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69">
              <a:extLst>
                <a:ext uri="{FF2B5EF4-FFF2-40B4-BE49-F238E27FC236}">
                  <a16:creationId xmlns:a16="http://schemas.microsoft.com/office/drawing/2014/main" id="{407F96D5-DF93-449A-B8F8-43F54DB3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443" y="5769768"/>
              <a:ext cx="14288" cy="15875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70">
              <a:extLst>
                <a:ext uri="{FF2B5EF4-FFF2-40B4-BE49-F238E27FC236}">
                  <a16:creationId xmlns:a16="http://schemas.microsoft.com/office/drawing/2014/main" id="{C23EDE74-7177-482D-AD23-A6C268046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06" y="5912643"/>
              <a:ext cx="14288" cy="15875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71">
              <a:extLst>
                <a:ext uri="{FF2B5EF4-FFF2-40B4-BE49-F238E27FC236}">
                  <a16:creationId xmlns:a16="http://schemas.microsoft.com/office/drawing/2014/main" id="{570647C3-42A3-4EA8-B191-AF5E02EB0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18" y="5995193"/>
              <a:ext cx="14288" cy="14288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72">
              <a:extLst>
                <a:ext uri="{FF2B5EF4-FFF2-40B4-BE49-F238E27FC236}">
                  <a16:creationId xmlns:a16="http://schemas.microsoft.com/office/drawing/2014/main" id="{FC502E5E-A307-460F-A4CE-737084F03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18" y="5831681"/>
              <a:ext cx="14288" cy="14288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73">
              <a:extLst>
                <a:ext uri="{FF2B5EF4-FFF2-40B4-BE49-F238E27FC236}">
                  <a16:creationId xmlns:a16="http://schemas.microsoft.com/office/drawing/2014/main" id="{A626E4F4-417E-441A-9543-791B188F3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781" y="5987256"/>
              <a:ext cx="15875" cy="15875"/>
            </a:xfrm>
            <a:custGeom>
              <a:avLst/>
              <a:gdLst>
                <a:gd name="T0" fmla="*/ 2 w 9"/>
                <a:gd name="T1" fmla="*/ 8 h 9"/>
                <a:gd name="T2" fmla="*/ 1 w 9"/>
                <a:gd name="T3" fmla="*/ 2 h 9"/>
                <a:gd name="T4" fmla="*/ 6 w 9"/>
                <a:gd name="T5" fmla="*/ 1 h 9"/>
                <a:gd name="T6" fmla="*/ 8 w 9"/>
                <a:gd name="T7" fmla="*/ 7 h 9"/>
                <a:gd name="T8" fmla="*/ 2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8"/>
                  </a:move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8" y="2"/>
                    <a:pt x="9" y="5"/>
                    <a:pt x="8" y="7"/>
                  </a:cubicBezTo>
                  <a:cubicBezTo>
                    <a:pt x="6" y="8"/>
                    <a:pt x="4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1DFF28B2-7F9B-4388-9D81-FD3B5949550F}"/>
              </a:ext>
            </a:extLst>
          </p:cNvPr>
          <p:cNvSpPr/>
          <p:nvPr/>
        </p:nvSpPr>
        <p:spPr>
          <a:xfrm>
            <a:off x="3352800" y="1718187"/>
            <a:ext cx="1061884" cy="1061884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5A0848-AA42-4858-A074-5AC45C360E29}"/>
              </a:ext>
            </a:extLst>
          </p:cNvPr>
          <p:cNvGrpSpPr/>
          <p:nvPr/>
        </p:nvGrpSpPr>
        <p:grpSpPr>
          <a:xfrm>
            <a:off x="5372100" y="2153926"/>
            <a:ext cx="6286500" cy="2550149"/>
            <a:chOff x="5372100" y="1517042"/>
            <a:chExt cx="6286500" cy="25501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C13EF2-B194-4D10-89B0-24AAF180DFCC}"/>
                </a:ext>
              </a:extLst>
            </p:cNvPr>
            <p:cNvSpPr txBox="1"/>
            <p:nvPr/>
          </p:nvSpPr>
          <p:spPr>
            <a:xfrm>
              <a:off x="5372100" y="1517042"/>
              <a:ext cx="6286500" cy="1459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/>
              <a:r>
                <a:rPr lang="id-ID" sz="5400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Key</a:t>
              </a:r>
              <a:endParaRPr lang="id-ID" sz="54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  <a:p>
              <a:pPr algn="l"/>
              <a:r>
                <a:rPr lang="id-ID" sz="5400" b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rPr>
                <a:t>Learning</a:t>
              </a:r>
              <a:r>
                <a:rPr lang="id-ID" sz="5400" b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id-ID" sz="5400" b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rPr>
                <a:t>Point</a:t>
              </a:r>
              <a:endParaRPr lang="id-ID" sz="5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78E623-A0C7-45DA-97EE-F809B41400B7}"/>
                </a:ext>
              </a:extLst>
            </p:cNvPr>
            <p:cNvSpPr txBox="1"/>
            <p:nvPr/>
          </p:nvSpPr>
          <p:spPr>
            <a:xfrm>
              <a:off x="5372100" y="3269537"/>
              <a:ext cx="5298358" cy="7976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 elit. Aenean commodo ligula eget dolor. Aenean massa. Cum sociis natoque penatibus et magnis dis parturient montes, nascetur ridiculus mus.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D2BF70D-DB6D-BE40-8ED9-677BFF53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"/>
    </mc:Choice>
    <mc:Fallback xmlns="">
      <p:transition spd="slow" advTm="49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4DAF3-7471-4AB2-B842-D2C30DF65CD7}"/>
              </a:ext>
            </a:extLst>
          </p:cNvPr>
          <p:cNvSpPr txBox="1"/>
          <p:nvPr/>
        </p:nvSpPr>
        <p:spPr>
          <a:xfrm>
            <a:off x="1557338" y="3016768"/>
            <a:ext cx="1014165" cy="824465"/>
          </a:xfrm>
          <a:custGeom>
            <a:avLst/>
            <a:gdLst/>
            <a:ahLst/>
            <a:cxnLst/>
            <a:rect l="l" t="t" r="r" b="b"/>
            <a:pathLst>
              <a:path w="1014165" h="824465">
                <a:moveTo>
                  <a:pt x="879186" y="0"/>
                </a:moveTo>
                <a:lnTo>
                  <a:pt x="1014165" y="109442"/>
                </a:lnTo>
                <a:cubicBezTo>
                  <a:pt x="955796" y="148355"/>
                  <a:pt x="904115" y="200036"/>
                  <a:pt x="859122" y="264485"/>
                </a:cubicBezTo>
                <a:cubicBezTo>
                  <a:pt x="814129" y="328935"/>
                  <a:pt x="787984" y="390344"/>
                  <a:pt x="780688" y="448713"/>
                </a:cubicBezTo>
                <a:lnTo>
                  <a:pt x="798929" y="448713"/>
                </a:lnTo>
                <a:cubicBezTo>
                  <a:pt x="811089" y="446281"/>
                  <a:pt x="820817" y="445065"/>
                  <a:pt x="828113" y="445065"/>
                </a:cubicBezTo>
                <a:cubicBezTo>
                  <a:pt x="879186" y="445065"/>
                  <a:pt x="921747" y="462697"/>
                  <a:pt x="955796" y="497962"/>
                </a:cubicBezTo>
                <a:cubicBezTo>
                  <a:pt x="989845" y="533227"/>
                  <a:pt x="1006869" y="577612"/>
                  <a:pt x="1006869" y="631117"/>
                </a:cubicBezTo>
                <a:cubicBezTo>
                  <a:pt x="1006869" y="684622"/>
                  <a:pt x="987412" y="730223"/>
                  <a:pt x="948500" y="767920"/>
                </a:cubicBezTo>
                <a:cubicBezTo>
                  <a:pt x="909587" y="805617"/>
                  <a:pt x="863378" y="824465"/>
                  <a:pt x="809873" y="824465"/>
                </a:cubicBezTo>
                <a:cubicBezTo>
                  <a:pt x="746639" y="824465"/>
                  <a:pt x="693134" y="799536"/>
                  <a:pt x="649358" y="749679"/>
                </a:cubicBezTo>
                <a:cubicBezTo>
                  <a:pt x="605581" y="699822"/>
                  <a:pt x="583692" y="632333"/>
                  <a:pt x="583692" y="547211"/>
                </a:cubicBezTo>
                <a:cubicBezTo>
                  <a:pt x="583692" y="440201"/>
                  <a:pt x="611053" y="338055"/>
                  <a:pt x="665774" y="240773"/>
                </a:cubicBezTo>
                <a:cubicBezTo>
                  <a:pt x="720495" y="143491"/>
                  <a:pt x="791632" y="63233"/>
                  <a:pt x="879186" y="0"/>
                </a:cubicBezTo>
                <a:close/>
                <a:moveTo>
                  <a:pt x="295494" y="0"/>
                </a:moveTo>
                <a:lnTo>
                  <a:pt x="430473" y="109442"/>
                </a:lnTo>
                <a:cubicBezTo>
                  <a:pt x="372104" y="148355"/>
                  <a:pt x="319815" y="200036"/>
                  <a:pt x="273606" y="264485"/>
                </a:cubicBezTo>
                <a:cubicBezTo>
                  <a:pt x="227397" y="328935"/>
                  <a:pt x="201860" y="390344"/>
                  <a:pt x="196996" y="448713"/>
                </a:cubicBezTo>
                <a:lnTo>
                  <a:pt x="215237" y="448713"/>
                </a:lnTo>
                <a:cubicBezTo>
                  <a:pt x="227397" y="446281"/>
                  <a:pt x="237125" y="445065"/>
                  <a:pt x="244421" y="445065"/>
                </a:cubicBezTo>
                <a:cubicBezTo>
                  <a:pt x="295494" y="445065"/>
                  <a:pt x="337447" y="462697"/>
                  <a:pt x="370280" y="497962"/>
                </a:cubicBezTo>
                <a:cubicBezTo>
                  <a:pt x="403113" y="533227"/>
                  <a:pt x="419529" y="577612"/>
                  <a:pt x="419529" y="631117"/>
                </a:cubicBezTo>
                <a:cubicBezTo>
                  <a:pt x="419529" y="684622"/>
                  <a:pt x="400680" y="730223"/>
                  <a:pt x="362984" y="767920"/>
                </a:cubicBezTo>
                <a:cubicBezTo>
                  <a:pt x="325287" y="805617"/>
                  <a:pt x="279686" y="824465"/>
                  <a:pt x="226181" y="824465"/>
                </a:cubicBezTo>
                <a:cubicBezTo>
                  <a:pt x="162948" y="824465"/>
                  <a:pt x="109442" y="799536"/>
                  <a:pt x="65666" y="749679"/>
                </a:cubicBezTo>
                <a:cubicBezTo>
                  <a:pt x="21889" y="699822"/>
                  <a:pt x="0" y="632333"/>
                  <a:pt x="0" y="547211"/>
                </a:cubicBezTo>
                <a:cubicBezTo>
                  <a:pt x="0" y="440201"/>
                  <a:pt x="27361" y="338055"/>
                  <a:pt x="82082" y="240773"/>
                </a:cubicBezTo>
                <a:cubicBezTo>
                  <a:pt x="136803" y="143491"/>
                  <a:pt x="207940" y="63233"/>
                  <a:pt x="295494" y="0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endParaRPr lang="id-ID" sz="28700" b="1" dirty="0">
              <a:solidFill>
                <a:schemeClr val="accent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436BA-3534-4F4A-85F8-CD39C0193AD3}"/>
              </a:ext>
            </a:extLst>
          </p:cNvPr>
          <p:cNvSpPr txBox="1"/>
          <p:nvPr/>
        </p:nvSpPr>
        <p:spPr>
          <a:xfrm>
            <a:off x="3243263" y="2324885"/>
            <a:ext cx="7391400" cy="22082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One awesome key quote here to highlight in your breakout session presentation.</a:t>
            </a:r>
            <a:endParaRPr lang="id-ID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38CA8-DC38-41DD-B333-FD7BF3345324}"/>
              </a:ext>
            </a:extLst>
          </p:cNvPr>
          <p:cNvSpPr txBox="1"/>
          <p:nvPr/>
        </p:nvSpPr>
        <p:spPr>
          <a:xfrm>
            <a:off x="3243262" y="4800600"/>
            <a:ext cx="3462337" cy="4676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- Dr. </a:t>
            </a:r>
            <a:r>
              <a:rPr lang="id-ID" sz="20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Name</a:t>
            </a:r>
            <a:r>
              <a:rPr lang="id-ID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25B2E-9472-8540-B1C3-14D00A0B5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9DBCC76-9E5E-443D-B051-9473FC76F5C7}"/>
              </a:ext>
            </a:extLst>
          </p:cNvPr>
          <p:cNvSpPr/>
          <p:nvPr/>
        </p:nvSpPr>
        <p:spPr>
          <a:xfrm>
            <a:off x="5308600" y="1224870"/>
            <a:ext cx="1574800" cy="157480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23A415-58B8-4F27-BC8E-FE6EA76D3E0C}"/>
              </a:ext>
            </a:extLst>
          </p:cNvPr>
          <p:cNvSpPr/>
          <p:nvPr/>
        </p:nvSpPr>
        <p:spPr>
          <a:xfrm>
            <a:off x="5486400" y="1402670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431800" dist="2286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E2E873-D150-431A-80C7-43A27D61A9C1}"/>
              </a:ext>
            </a:extLst>
          </p:cNvPr>
          <p:cNvGrpSpPr/>
          <p:nvPr/>
        </p:nvGrpSpPr>
        <p:grpSpPr>
          <a:xfrm>
            <a:off x="914400" y="3503548"/>
            <a:ext cx="10363200" cy="2129583"/>
            <a:chOff x="914400" y="3251483"/>
            <a:chExt cx="10363200" cy="21295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42FEB4-D206-47E6-8C06-AE0D3C969F3D}"/>
                </a:ext>
              </a:extLst>
            </p:cNvPr>
            <p:cNvSpPr txBox="1"/>
            <p:nvPr/>
          </p:nvSpPr>
          <p:spPr>
            <a:xfrm>
              <a:off x="914400" y="3695417"/>
              <a:ext cx="10363200" cy="9502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6600" b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rPr>
                <a:t>Healthcare </a:t>
              </a:r>
              <a:r>
                <a:rPr lang="id-ID" sz="6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Solution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1EEBE-E870-4B57-A179-3DD6389A0F38}"/>
                </a:ext>
              </a:extLst>
            </p:cNvPr>
            <p:cNvSpPr txBox="1"/>
            <p:nvPr/>
          </p:nvSpPr>
          <p:spPr>
            <a:xfrm>
              <a:off x="3648075" y="4823477"/>
              <a:ext cx="489585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 elit. Aenean commodo ligula eget dolor. Aenean massa.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34FF09-08E7-4AFC-8555-CB329ECCABF9}"/>
                </a:ext>
              </a:extLst>
            </p:cNvPr>
            <p:cNvSpPr txBox="1"/>
            <p:nvPr/>
          </p:nvSpPr>
          <p:spPr>
            <a:xfrm>
              <a:off x="4191000" y="3251483"/>
              <a:ext cx="3810000" cy="3550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Departement Medical Center</a:t>
              </a:r>
            </a:p>
          </p:txBody>
        </p:sp>
      </p:grpSp>
      <p:sp>
        <p:nvSpPr>
          <p:cNvPr id="12" name="Freeform 53">
            <a:extLst>
              <a:ext uri="{FF2B5EF4-FFF2-40B4-BE49-F238E27FC236}">
                <a16:creationId xmlns:a16="http://schemas.microsoft.com/office/drawing/2014/main" id="{6B518D62-7F4A-4B22-AD63-667C30D4DED2}"/>
              </a:ext>
            </a:extLst>
          </p:cNvPr>
          <p:cNvSpPr>
            <a:spLocks noEditPoints="1"/>
          </p:cNvSpPr>
          <p:nvPr/>
        </p:nvSpPr>
        <p:spPr bwMode="auto">
          <a:xfrm>
            <a:off x="5791201" y="1740022"/>
            <a:ext cx="609600" cy="544496"/>
          </a:xfrm>
          <a:custGeom>
            <a:avLst/>
            <a:gdLst>
              <a:gd name="T0" fmla="*/ 154 w 192"/>
              <a:gd name="T1" fmla="*/ 57 h 171"/>
              <a:gd name="T2" fmla="*/ 154 w 192"/>
              <a:gd name="T3" fmla="*/ 0 h 171"/>
              <a:gd name="T4" fmla="*/ 38 w 192"/>
              <a:gd name="T5" fmla="*/ 0 h 171"/>
              <a:gd name="T6" fmla="*/ 38 w 192"/>
              <a:gd name="T7" fmla="*/ 57 h 171"/>
              <a:gd name="T8" fmla="*/ 38 w 192"/>
              <a:gd name="T9" fmla="*/ 114 h 171"/>
              <a:gd name="T10" fmla="*/ 38 w 192"/>
              <a:gd name="T11" fmla="*/ 171 h 171"/>
              <a:gd name="T12" fmla="*/ 154 w 192"/>
              <a:gd name="T13" fmla="*/ 171 h 171"/>
              <a:gd name="T14" fmla="*/ 154 w 192"/>
              <a:gd name="T15" fmla="*/ 114 h 171"/>
              <a:gd name="T16" fmla="*/ 154 w 192"/>
              <a:gd name="T17" fmla="*/ 8 h 171"/>
              <a:gd name="T18" fmla="*/ 146 w 192"/>
              <a:gd name="T19" fmla="*/ 55 h 171"/>
              <a:gd name="T20" fmla="*/ 102 w 192"/>
              <a:gd name="T21" fmla="*/ 43 h 171"/>
              <a:gd name="T22" fmla="*/ 111 w 192"/>
              <a:gd name="T23" fmla="*/ 105 h 171"/>
              <a:gd name="T24" fmla="*/ 96 w 192"/>
              <a:gd name="T25" fmla="*/ 113 h 171"/>
              <a:gd name="T26" fmla="*/ 81 w 192"/>
              <a:gd name="T27" fmla="*/ 105 h 171"/>
              <a:gd name="T28" fmla="*/ 81 w 192"/>
              <a:gd name="T29" fmla="*/ 66 h 171"/>
              <a:gd name="T30" fmla="*/ 96 w 192"/>
              <a:gd name="T31" fmla="*/ 58 h 171"/>
              <a:gd name="T32" fmla="*/ 111 w 192"/>
              <a:gd name="T33" fmla="*/ 66 h 171"/>
              <a:gd name="T34" fmla="*/ 111 w 192"/>
              <a:gd name="T35" fmla="*/ 105 h 171"/>
              <a:gd name="T36" fmla="*/ 142 w 192"/>
              <a:gd name="T37" fmla="*/ 109 h 171"/>
              <a:gd name="T38" fmla="*/ 118 w 192"/>
              <a:gd name="T39" fmla="*/ 110 h 171"/>
              <a:gd name="T40" fmla="*/ 97 w 192"/>
              <a:gd name="T41" fmla="*/ 121 h 171"/>
              <a:gd name="T42" fmla="*/ 95 w 192"/>
              <a:gd name="T43" fmla="*/ 121 h 171"/>
              <a:gd name="T44" fmla="*/ 97 w 192"/>
              <a:gd name="T45" fmla="*/ 121 h 171"/>
              <a:gd name="T46" fmla="*/ 50 w 192"/>
              <a:gd name="T47" fmla="*/ 109 h 171"/>
              <a:gd name="T48" fmla="*/ 75 w 192"/>
              <a:gd name="T49" fmla="*/ 110 h 171"/>
              <a:gd name="T50" fmla="*/ 61 w 192"/>
              <a:gd name="T51" fmla="*/ 78 h 171"/>
              <a:gd name="T52" fmla="*/ 76 w 192"/>
              <a:gd name="T53" fmla="*/ 59 h 171"/>
              <a:gd name="T54" fmla="*/ 61 w 192"/>
              <a:gd name="T55" fmla="*/ 78 h 171"/>
              <a:gd name="T56" fmla="*/ 96 w 192"/>
              <a:gd name="T57" fmla="*/ 48 h 171"/>
              <a:gd name="T58" fmla="*/ 96 w 192"/>
              <a:gd name="T59" fmla="*/ 50 h 171"/>
              <a:gd name="T60" fmla="*/ 118 w 192"/>
              <a:gd name="T61" fmla="*/ 61 h 171"/>
              <a:gd name="T62" fmla="*/ 142 w 192"/>
              <a:gd name="T63" fmla="*/ 62 h 171"/>
              <a:gd name="T64" fmla="*/ 118 w 192"/>
              <a:gd name="T65" fmla="*/ 61 h 171"/>
              <a:gd name="T66" fmla="*/ 38 w 192"/>
              <a:gd name="T67" fmla="*/ 8 h 171"/>
              <a:gd name="T68" fmla="*/ 83 w 192"/>
              <a:gd name="T69" fmla="*/ 50 h 171"/>
              <a:gd name="T70" fmla="*/ 34 w 192"/>
              <a:gd name="T71" fmla="*/ 9 h 171"/>
              <a:gd name="T72" fmla="*/ 42 w 192"/>
              <a:gd name="T73" fmla="*/ 64 h 171"/>
              <a:gd name="T74" fmla="*/ 42 w 192"/>
              <a:gd name="T75" fmla="*/ 107 h 171"/>
              <a:gd name="T76" fmla="*/ 38 w 192"/>
              <a:gd name="T77" fmla="*/ 163 h 171"/>
              <a:gd name="T78" fmla="*/ 46 w 192"/>
              <a:gd name="T79" fmla="*/ 116 h 171"/>
              <a:gd name="T80" fmla="*/ 90 w 192"/>
              <a:gd name="T81" fmla="*/ 128 h 171"/>
              <a:gd name="T82" fmla="*/ 158 w 192"/>
              <a:gd name="T83" fmla="*/ 161 h 171"/>
              <a:gd name="T84" fmla="*/ 102 w 192"/>
              <a:gd name="T85" fmla="*/ 128 h 171"/>
              <a:gd name="T86" fmla="*/ 146 w 192"/>
              <a:gd name="T87" fmla="*/ 116 h 171"/>
              <a:gd name="T88" fmla="*/ 150 w 192"/>
              <a:gd name="T89" fmla="*/ 107 h 171"/>
              <a:gd name="T90" fmla="*/ 150 w 192"/>
              <a:gd name="T91" fmla="*/ 64 h 171"/>
              <a:gd name="T92" fmla="*/ 150 w 192"/>
              <a:gd name="T93" fmla="*/ 10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171">
                <a:moveTo>
                  <a:pt x="192" y="85"/>
                </a:moveTo>
                <a:cubicBezTo>
                  <a:pt x="192" y="72"/>
                  <a:pt x="176" y="63"/>
                  <a:pt x="154" y="57"/>
                </a:cubicBezTo>
                <a:cubicBezTo>
                  <a:pt x="166" y="34"/>
                  <a:pt x="172" y="13"/>
                  <a:pt x="164" y="4"/>
                </a:cubicBezTo>
                <a:cubicBezTo>
                  <a:pt x="162" y="2"/>
                  <a:pt x="159" y="0"/>
                  <a:pt x="154" y="0"/>
                </a:cubicBezTo>
                <a:cubicBezTo>
                  <a:pt x="141" y="0"/>
                  <a:pt x="119" y="14"/>
                  <a:pt x="96" y="37"/>
                </a:cubicBezTo>
                <a:cubicBezTo>
                  <a:pt x="73" y="14"/>
                  <a:pt x="52" y="0"/>
                  <a:pt x="38" y="0"/>
                </a:cubicBezTo>
                <a:cubicBezTo>
                  <a:pt x="33" y="0"/>
                  <a:pt x="30" y="2"/>
                  <a:pt x="28" y="4"/>
                </a:cubicBezTo>
                <a:cubicBezTo>
                  <a:pt x="20" y="13"/>
                  <a:pt x="26" y="34"/>
                  <a:pt x="38" y="57"/>
                </a:cubicBezTo>
                <a:cubicBezTo>
                  <a:pt x="16" y="63"/>
                  <a:pt x="0" y="72"/>
                  <a:pt x="0" y="85"/>
                </a:cubicBezTo>
                <a:cubicBezTo>
                  <a:pt x="0" y="98"/>
                  <a:pt x="16" y="108"/>
                  <a:pt x="38" y="114"/>
                </a:cubicBezTo>
                <a:cubicBezTo>
                  <a:pt x="26" y="137"/>
                  <a:pt x="20" y="157"/>
                  <a:pt x="28" y="166"/>
                </a:cubicBezTo>
                <a:cubicBezTo>
                  <a:pt x="30" y="169"/>
                  <a:pt x="33" y="171"/>
                  <a:pt x="38" y="171"/>
                </a:cubicBezTo>
                <a:cubicBezTo>
                  <a:pt x="52" y="171"/>
                  <a:pt x="73" y="157"/>
                  <a:pt x="96" y="134"/>
                </a:cubicBezTo>
                <a:cubicBezTo>
                  <a:pt x="119" y="157"/>
                  <a:pt x="141" y="171"/>
                  <a:pt x="154" y="171"/>
                </a:cubicBezTo>
                <a:cubicBezTo>
                  <a:pt x="159" y="171"/>
                  <a:pt x="162" y="169"/>
                  <a:pt x="164" y="166"/>
                </a:cubicBezTo>
                <a:cubicBezTo>
                  <a:pt x="172" y="157"/>
                  <a:pt x="166" y="137"/>
                  <a:pt x="154" y="114"/>
                </a:cubicBezTo>
                <a:cubicBezTo>
                  <a:pt x="176" y="108"/>
                  <a:pt x="192" y="98"/>
                  <a:pt x="192" y="85"/>
                </a:cubicBezTo>
                <a:close/>
                <a:moveTo>
                  <a:pt x="154" y="8"/>
                </a:moveTo>
                <a:cubicBezTo>
                  <a:pt x="156" y="8"/>
                  <a:pt x="157" y="9"/>
                  <a:pt x="158" y="9"/>
                </a:cubicBezTo>
                <a:cubicBezTo>
                  <a:pt x="163" y="15"/>
                  <a:pt x="158" y="32"/>
                  <a:pt x="146" y="55"/>
                </a:cubicBezTo>
                <a:cubicBezTo>
                  <a:pt x="134" y="52"/>
                  <a:pt x="122" y="51"/>
                  <a:pt x="109" y="50"/>
                </a:cubicBezTo>
                <a:cubicBezTo>
                  <a:pt x="106" y="48"/>
                  <a:pt x="104" y="45"/>
                  <a:pt x="102" y="43"/>
                </a:cubicBezTo>
                <a:cubicBezTo>
                  <a:pt x="125" y="20"/>
                  <a:pt x="144" y="8"/>
                  <a:pt x="154" y="8"/>
                </a:cubicBezTo>
                <a:close/>
                <a:moveTo>
                  <a:pt x="111" y="105"/>
                </a:moveTo>
                <a:cubicBezTo>
                  <a:pt x="109" y="108"/>
                  <a:pt x="107" y="110"/>
                  <a:pt x="105" y="113"/>
                </a:cubicBezTo>
                <a:cubicBezTo>
                  <a:pt x="102" y="113"/>
                  <a:pt x="99" y="113"/>
                  <a:pt x="96" y="113"/>
                </a:cubicBezTo>
                <a:cubicBezTo>
                  <a:pt x="93" y="113"/>
                  <a:pt x="90" y="113"/>
                  <a:pt x="87" y="113"/>
                </a:cubicBezTo>
                <a:cubicBezTo>
                  <a:pt x="85" y="110"/>
                  <a:pt x="83" y="108"/>
                  <a:pt x="81" y="105"/>
                </a:cubicBezTo>
                <a:cubicBezTo>
                  <a:pt x="75" y="98"/>
                  <a:pt x="70" y="92"/>
                  <a:pt x="66" y="85"/>
                </a:cubicBezTo>
                <a:cubicBezTo>
                  <a:pt x="70" y="79"/>
                  <a:pt x="75" y="72"/>
                  <a:pt x="81" y="66"/>
                </a:cubicBezTo>
                <a:cubicBezTo>
                  <a:pt x="83" y="63"/>
                  <a:pt x="85" y="61"/>
                  <a:pt x="87" y="58"/>
                </a:cubicBezTo>
                <a:cubicBezTo>
                  <a:pt x="90" y="58"/>
                  <a:pt x="93" y="58"/>
                  <a:pt x="96" y="58"/>
                </a:cubicBezTo>
                <a:cubicBezTo>
                  <a:pt x="99" y="58"/>
                  <a:pt x="102" y="58"/>
                  <a:pt x="105" y="58"/>
                </a:cubicBezTo>
                <a:cubicBezTo>
                  <a:pt x="107" y="61"/>
                  <a:pt x="109" y="63"/>
                  <a:pt x="111" y="66"/>
                </a:cubicBezTo>
                <a:cubicBezTo>
                  <a:pt x="117" y="72"/>
                  <a:pt x="122" y="79"/>
                  <a:pt x="126" y="85"/>
                </a:cubicBezTo>
                <a:cubicBezTo>
                  <a:pt x="122" y="92"/>
                  <a:pt x="117" y="98"/>
                  <a:pt x="111" y="105"/>
                </a:cubicBezTo>
                <a:close/>
                <a:moveTo>
                  <a:pt x="131" y="92"/>
                </a:moveTo>
                <a:cubicBezTo>
                  <a:pt x="135" y="98"/>
                  <a:pt x="139" y="103"/>
                  <a:pt x="142" y="109"/>
                </a:cubicBezTo>
                <a:cubicBezTo>
                  <a:pt x="134" y="110"/>
                  <a:pt x="125" y="111"/>
                  <a:pt x="116" y="112"/>
                </a:cubicBezTo>
                <a:cubicBezTo>
                  <a:pt x="116" y="111"/>
                  <a:pt x="117" y="111"/>
                  <a:pt x="118" y="110"/>
                </a:cubicBezTo>
                <a:cubicBezTo>
                  <a:pt x="122" y="104"/>
                  <a:pt x="127" y="98"/>
                  <a:pt x="131" y="92"/>
                </a:cubicBezTo>
                <a:close/>
                <a:moveTo>
                  <a:pt x="97" y="121"/>
                </a:moveTo>
                <a:cubicBezTo>
                  <a:pt x="97" y="121"/>
                  <a:pt x="97" y="122"/>
                  <a:pt x="96" y="122"/>
                </a:cubicBezTo>
                <a:cubicBezTo>
                  <a:pt x="96" y="122"/>
                  <a:pt x="95" y="121"/>
                  <a:pt x="95" y="121"/>
                </a:cubicBezTo>
                <a:cubicBezTo>
                  <a:pt x="95" y="121"/>
                  <a:pt x="96" y="121"/>
                  <a:pt x="96" y="121"/>
                </a:cubicBezTo>
                <a:cubicBezTo>
                  <a:pt x="97" y="121"/>
                  <a:pt x="97" y="121"/>
                  <a:pt x="97" y="121"/>
                </a:cubicBezTo>
                <a:close/>
                <a:moveTo>
                  <a:pt x="76" y="112"/>
                </a:moveTo>
                <a:cubicBezTo>
                  <a:pt x="67" y="111"/>
                  <a:pt x="58" y="110"/>
                  <a:pt x="50" y="109"/>
                </a:cubicBezTo>
                <a:cubicBezTo>
                  <a:pt x="53" y="103"/>
                  <a:pt x="57" y="98"/>
                  <a:pt x="61" y="92"/>
                </a:cubicBezTo>
                <a:cubicBezTo>
                  <a:pt x="65" y="98"/>
                  <a:pt x="70" y="104"/>
                  <a:pt x="75" y="110"/>
                </a:cubicBezTo>
                <a:cubicBezTo>
                  <a:pt x="75" y="111"/>
                  <a:pt x="76" y="111"/>
                  <a:pt x="76" y="112"/>
                </a:cubicBezTo>
                <a:close/>
                <a:moveTo>
                  <a:pt x="61" y="78"/>
                </a:moveTo>
                <a:cubicBezTo>
                  <a:pt x="57" y="73"/>
                  <a:pt x="53" y="67"/>
                  <a:pt x="50" y="62"/>
                </a:cubicBezTo>
                <a:cubicBezTo>
                  <a:pt x="58" y="61"/>
                  <a:pt x="67" y="59"/>
                  <a:pt x="76" y="59"/>
                </a:cubicBezTo>
                <a:cubicBezTo>
                  <a:pt x="76" y="59"/>
                  <a:pt x="75" y="60"/>
                  <a:pt x="75" y="61"/>
                </a:cubicBezTo>
                <a:cubicBezTo>
                  <a:pt x="70" y="66"/>
                  <a:pt x="65" y="72"/>
                  <a:pt x="61" y="78"/>
                </a:cubicBezTo>
                <a:close/>
                <a:moveTo>
                  <a:pt x="95" y="50"/>
                </a:moveTo>
                <a:cubicBezTo>
                  <a:pt x="95" y="49"/>
                  <a:pt x="96" y="49"/>
                  <a:pt x="96" y="48"/>
                </a:cubicBezTo>
                <a:cubicBezTo>
                  <a:pt x="97" y="49"/>
                  <a:pt x="97" y="49"/>
                  <a:pt x="97" y="50"/>
                </a:cubicBezTo>
                <a:cubicBezTo>
                  <a:pt x="97" y="50"/>
                  <a:pt x="97" y="50"/>
                  <a:pt x="96" y="50"/>
                </a:cubicBezTo>
                <a:cubicBezTo>
                  <a:pt x="96" y="50"/>
                  <a:pt x="95" y="50"/>
                  <a:pt x="95" y="50"/>
                </a:cubicBezTo>
                <a:close/>
                <a:moveTo>
                  <a:pt x="118" y="61"/>
                </a:moveTo>
                <a:cubicBezTo>
                  <a:pt x="117" y="60"/>
                  <a:pt x="116" y="59"/>
                  <a:pt x="116" y="59"/>
                </a:cubicBezTo>
                <a:cubicBezTo>
                  <a:pt x="125" y="59"/>
                  <a:pt x="134" y="61"/>
                  <a:pt x="142" y="62"/>
                </a:cubicBezTo>
                <a:cubicBezTo>
                  <a:pt x="139" y="67"/>
                  <a:pt x="135" y="73"/>
                  <a:pt x="131" y="78"/>
                </a:cubicBezTo>
                <a:cubicBezTo>
                  <a:pt x="127" y="72"/>
                  <a:pt x="122" y="66"/>
                  <a:pt x="118" y="61"/>
                </a:cubicBezTo>
                <a:close/>
                <a:moveTo>
                  <a:pt x="34" y="9"/>
                </a:moveTo>
                <a:cubicBezTo>
                  <a:pt x="35" y="9"/>
                  <a:pt x="36" y="8"/>
                  <a:pt x="38" y="8"/>
                </a:cubicBezTo>
                <a:cubicBezTo>
                  <a:pt x="48" y="8"/>
                  <a:pt x="68" y="20"/>
                  <a:pt x="90" y="43"/>
                </a:cubicBezTo>
                <a:cubicBezTo>
                  <a:pt x="88" y="45"/>
                  <a:pt x="86" y="48"/>
                  <a:pt x="83" y="50"/>
                </a:cubicBezTo>
                <a:cubicBezTo>
                  <a:pt x="71" y="51"/>
                  <a:pt x="58" y="52"/>
                  <a:pt x="46" y="55"/>
                </a:cubicBezTo>
                <a:cubicBezTo>
                  <a:pt x="34" y="32"/>
                  <a:pt x="29" y="15"/>
                  <a:pt x="34" y="9"/>
                </a:cubicBezTo>
                <a:close/>
                <a:moveTo>
                  <a:pt x="8" y="85"/>
                </a:moveTo>
                <a:cubicBezTo>
                  <a:pt x="8" y="78"/>
                  <a:pt x="21" y="69"/>
                  <a:pt x="42" y="64"/>
                </a:cubicBezTo>
                <a:cubicBezTo>
                  <a:pt x="46" y="71"/>
                  <a:pt x="51" y="78"/>
                  <a:pt x="56" y="85"/>
                </a:cubicBezTo>
                <a:cubicBezTo>
                  <a:pt x="51" y="93"/>
                  <a:pt x="46" y="100"/>
                  <a:pt x="42" y="107"/>
                </a:cubicBezTo>
                <a:cubicBezTo>
                  <a:pt x="21" y="101"/>
                  <a:pt x="8" y="93"/>
                  <a:pt x="8" y="85"/>
                </a:cubicBezTo>
                <a:close/>
                <a:moveTo>
                  <a:pt x="38" y="163"/>
                </a:moveTo>
                <a:cubicBezTo>
                  <a:pt x="36" y="163"/>
                  <a:pt x="35" y="162"/>
                  <a:pt x="34" y="161"/>
                </a:cubicBezTo>
                <a:cubicBezTo>
                  <a:pt x="29" y="156"/>
                  <a:pt x="34" y="138"/>
                  <a:pt x="46" y="116"/>
                </a:cubicBezTo>
                <a:cubicBezTo>
                  <a:pt x="58" y="118"/>
                  <a:pt x="71" y="120"/>
                  <a:pt x="83" y="120"/>
                </a:cubicBezTo>
                <a:cubicBezTo>
                  <a:pt x="86" y="123"/>
                  <a:pt x="88" y="126"/>
                  <a:pt x="90" y="128"/>
                </a:cubicBezTo>
                <a:cubicBezTo>
                  <a:pt x="68" y="151"/>
                  <a:pt x="48" y="163"/>
                  <a:pt x="38" y="163"/>
                </a:cubicBezTo>
                <a:close/>
                <a:moveTo>
                  <a:pt x="158" y="161"/>
                </a:moveTo>
                <a:cubicBezTo>
                  <a:pt x="158" y="162"/>
                  <a:pt x="157" y="163"/>
                  <a:pt x="154" y="163"/>
                </a:cubicBezTo>
                <a:cubicBezTo>
                  <a:pt x="144" y="163"/>
                  <a:pt x="125" y="151"/>
                  <a:pt x="102" y="128"/>
                </a:cubicBezTo>
                <a:cubicBezTo>
                  <a:pt x="104" y="126"/>
                  <a:pt x="106" y="123"/>
                  <a:pt x="109" y="120"/>
                </a:cubicBezTo>
                <a:cubicBezTo>
                  <a:pt x="122" y="120"/>
                  <a:pt x="134" y="118"/>
                  <a:pt x="146" y="116"/>
                </a:cubicBezTo>
                <a:cubicBezTo>
                  <a:pt x="158" y="138"/>
                  <a:pt x="163" y="156"/>
                  <a:pt x="158" y="161"/>
                </a:cubicBezTo>
                <a:close/>
                <a:moveTo>
                  <a:pt x="150" y="107"/>
                </a:moveTo>
                <a:cubicBezTo>
                  <a:pt x="146" y="100"/>
                  <a:pt x="141" y="93"/>
                  <a:pt x="136" y="85"/>
                </a:cubicBezTo>
                <a:cubicBezTo>
                  <a:pt x="141" y="78"/>
                  <a:pt x="146" y="71"/>
                  <a:pt x="150" y="64"/>
                </a:cubicBezTo>
                <a:cubicBezTo>
                  <a:pt x="171" y="69"/>
                  <a:pt x="184" y="78"/>
                  <a:pt x="184" y="85"/>
                </a:cubicBezTo>
                <a:cubicBezTo>
                  <a:pt x="184" y="93"/>
                  <a:pt x="171" y="101"/>
                  <a:pt x="150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7F14F6-ED08-2D42-ABB6-4F2E33F3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"/>
    </mc:Choice>
    <mc:Fallback xmlns="">
      <p:transition spd="slow" advTm="59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27">
            <a:extLst>
              <a:ext uri="{FF2B5EF4-FFF2-40B4-BE49-F238E27FC236}">
                <a16:creationId xmlns:a16="http://schemas.microsoft.com/office/drawing/2014/main" id="{35761D40-19B8-4A83-BB22-7F9C255C0C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3" b="10213"/>
          <a:stretch>
            <a:fillRect/>
          </a:stretch>
        </p:blipFill>
        <p:spPr/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DAD643-A869-448B-B8E8-8BFD283A9C25}"/>
              </a:ext>
            </a:extLst>
          </p:cNvPr>
          <p:cNvSpPr/>
          <p:nvPr/>
        </p:nvSpPr>
        <p:spPr>
          <a:xfrm>
            <a:off x="4483588" y="4191000"/>
            <a:ext cx="1292942" cy="129294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EF016D-9E16-4530-987C-C6A0DC7E9B13}"/>
              </a:ext>
            </a:extLst>
          </p:cNvPr>
          <p:cNvSpPr/>
          <p:nvPr/>
        </p:nvSpPr>
        <p:spPr>
          <a:xfrm>
            <a:off x="4599117" y="4306529"/>
            <a:ext cx="1061884" cy="1061884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BC63A-3244-40DE-ACD4-581B593999C8}"/>
              </a:ext>
            </a:extLst>
          </p:cNvPr>
          <p:cNvGrpSpPr/>
          <p:nvPr/>
        </p:nvGrpSpPr>
        <p:grpSpPr>
          <a:xfrm>
            <a:off x="6306431" y="2088877"/>
            <a:ext cx="4951066" cy="2102123"/>
            <a:chOff x="6336116" y="2313339"/>
            <a:chExt cx="4951066" cy="21021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D0455F-E2BC-4CEC-9452-BE449AB299B2}"/>
                </a:ext>
              </a:extLst>
            </p:cNvPr>
            <p:cNvSpPr txBox="1"/>
            <p:nvPr/>
          </p:nvSpPr>
          <p:spPr>
            <a:xfrm>
              <a:off x="6336116" y="2313339"/>
              <a:ext cx="4951066" cy="17543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Website</a:t>
              </a:r>
            </a:p>
            <a:p>
              <a:pPr algn="l">
                <a:lnSpc>
                  <a:spcPct val="100000"/>
                </a:lnSpc>
              </a:pPr>
              <a:r>
                <a:rPr lang="en-US" sz="5400" b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rPr>
                <a:t>Resource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F35E06-C000-42E9-AE8D-57A6D87183F0}"/>
                </a:ext>
              </a:extLst>
            </p:cNvPr>
            <p:cNvSpPr txBox="1"/>
            <p:nvPr/>
          </p:nvSpPr>
          <p:spPr>
            <a:xfrm>
              <a:off x="6477000" y="4060428"/>
              <a:ext cx="3810000" cy="3550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URL </a:t>
              </a:r>
              <a:r>
                <a:rPr lang="id-ID" sz="1400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30" name="Freeform 57">
            <a:extLst>
              <a:ext uri="{FF2B5EF4-FFF2-40B4-BE49-F238E27FC236}">
                <a16:creationId xmlns:a16="http://schemas.microsoft.com/office/drawing/2014/main" id="{31D1A707-9548-4140-A644-BEEB219AF1A1}"/>
              </a:ext>
            </a:extLst>
          </p:cNvPr>
          <p:cNvSpPr>
            <a:spLocks noEditPoints="1"/>
          </p:cNvSpPr>
          <p:nvPr/>
        </p:nvSpPr>
        <p:spPr bwMode="auto">
          <a:xfrm>
            <a:off x="4799118" y="4553808"/>
            <a:ext cx="661882" cy="567328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393143-640F-8A4F-8AC6-04AD77421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"/>
    </mc:Choice>
    <mc:Fallback xmlns="">
      <p:transition spd="slow" advTm="46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394A1EB-F229-4283-8785-EED17CAAEAD6}"/>
              </a:ext>
            </a:extLst>
          </p:cNvPr>
          <p:cNvSpPr/>
          <p:nvPr/>
        </p:nvSpPr>
        <p:spPr>
          <a:xfrm>
            <a:off x="304800" y="1225430"/>
            <a:ext cx="11582400" cy="5365869"/>
          </a:xfrm>
          <a:prstGeom prst="roundRect">
            <a:avLst>
              <a:gd name="adj" fmla="val 5834"/>
            </a:avLst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A18DE-3198-4FD9-932F-24656828A265}"/>
              </a:ext>
            </a:extLst>
          </p:cNvPr>
          <p:cNvGrpSpPr/>
          <p:nvPr/>
        </p:nvGrpSpPr>
        <p:grpSpPr>
          <a:xfrm>
            <a:off x="1916402" y="728699"/>
            <a:ext cx="8359198" cy="4376701"/>
            <a:chOff x="2498549" y="1033500"/>
            <a:chExt cx="7194903" cy="3767104"/>
          </a:xfrm>
          <a:effectLst>
            <a:outerShdw blurRad="1270000" dist="381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C96A3B-AB34-46A4-AD56-D52A127451E2}"/>
                </a:ext>
              </a:extLst>
            </p:cNvPr>
            <p:cNvSpPr/>
            <p:nvPr/>
          </p:nvSpPr>
          <p:spPr>
            <a:xfrm>
              <a:off x="2498549" y="1461047"/>
              <a:ext cx="7194903" cy="333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 Same Side Corner Rectangle 1">
              <a:extLst>
                <a:ext uri="{FF2B5EF4-FFF2-40B4-BE49-F238E27FC236}">
                  <a16:creationId xmlns:a16="http://schemas.microsoft.com/office/drawing/2014/main" id="{D1ECE266-6531-4ED3-BD54-04B6B9F6BBD1}"/>
                </a:ext>
              </a:extLst>
            </p:cNvPr>
            <p:cNvSpPr/>
            <p:nvPr/>
          </p:nvSpPr>
          <p:spPr>
            <a:xfrm>
              <a:off x="2498549" y="1033500"/>
              <a:ext cx="7194903" cy="427546"/>
            </a:xfrm>
            <a:prstGeom prst="round2SameRect">
              <a:avLst>
                <a:gd name="adj1" fmla="val 14928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0A1EE4-A2EB-4ECF-964B-B31CC8044EAF}"/>
              </a:ext>
            </a:extLst>
          </p:cNvPr>
          <p:cNvGrpSpPr/>
          <p:nvPr/>
        </p:nvGrpSpPr>
        <p:grpSpPr>
          <a:xfrm>
            <a:off x="2161041" y="930950"/>
            <a:ext cx="482256" cy="110995"/>
            <a:chOff x="3382010" y="2233949"/>
            <a:chExt cx="341854" cy="825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790EC4-FDAB-4211-8BEE-300B1AA6B087}"/>
                </a:ext>
              </a:extLst>
            </p:cNvPr>
            <p:cNvSpPr/>
            <p:nvPr/>
          </p:nvSpPr>
          <p:spPr>
            <a:xfrm>
              <a:off x="3382010" y="2233949"/>
              <a:ext cx="82531" cy="825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16EB55-438A-45DE-B384-D960C51A2260}"/>
                </a:ext>
              </a:extLst>
            </p:cNvPr>
            <p:cNvSpPr/>
            <p:nvPr/>
          </p:nvSpPr>
          <p:spPr>
            <a:xfrm>
              <a:off x="3511671" y="2233949"/>
              <a:ext cx="82531" cy="825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5FFE793-AD25-442A-8D2D-798994AB4338}"/>
                </a:ext>
              </a:extLst>
            </p:cNvPr>
            <p:cNvSpPr/>
            <p:nvPr/>
          </p:nvSpPr>
          <p:spPr>
            <a:xfrm>
              <a:off x="3641333" y="2233949"/>
              <a:ext cx="82531" cy="825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</p:grpSp>
      <p:sp>
        <p:nvSpPr>
          <p:cNvPr id="24" name="Media Placeholder 23">
            <a:extLst>
              <a:ext uri="{FF2B5EF4-FFF2-40B4-BE49-F238E27FC236}">
                <a16:creationId xmlns:a16="http://schemas.microsoft.com/office/drawing/2014/main" id="{2E48605D-02F8-45FF-98E6-C124507C9E5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916402" y="1225432"/>
            <a:ext cx="8359198" cy="3879968"/>
          </a:xfrm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EFBB20-DE91-40D9-B048-E916D9A23545}"/>
              </a:ext>
            </a:extLst>
          </p:cNvPr>
          <p:cNvGrpSpPr/>
          <p:nvPr/>
        </p:nvGrpSpPr>
        <p:grpSpPr>
          <a:xfrm>
            <a:off x="5588000" y="2657416"/>
            <a:ext cx="1016000" cy="1016000"/>
            <a:chOff x="5029200" y="457200"/>
            <a:chExt cx="1574800" cy="1574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D54676-7CC0-4F94-9479-BF38249C5782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EDD4E24-DA89-44E2-832A-EE980F2ECFC3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sp>
        <p:nvSpPr>
          <p:cNvPr id="33" name="Freeform 50">
            <a:extLst>
              <a:ext uri="{FF2B5EF4-FFF2-40B4-BE49-F238E27FC236}">
                <a16:creationId xmlns:a16="http://schemas.microsoft.com/office/drawing/2014/main" id="{EA0927D8-D68D-41D0-BB9D-626E58065745}"/>
              </a:ext>
            </a:extLst>
          </p:cNvPr>
          <p:cNvSpPr>
            <a:spLocks noEditPoints="1"/>
          </p:cNvSpPr>
          <p:nvPr/>
        </p:nvSpPr>
        <p:spPr bwMode="auto">
          <a:xfrm>
            <a:off x="5878825" y="2948241"/>
            <a:ext cx="434350" cy="434350"/>
          </a:xfrm>
          <a:custGeom>
            <a:avLst/>
            <a:gdLst>
              <a:gd name="T0" fmla="*/ 98 w 196"/>
              <a:gd name="T1" fmla="*/ 0 h 196"/>
              <a:gd name="T2" fmla="*/ 0 w 196"/>
              <a:gd name="T3" fmla="*/ 98 h 196"/>
              <a:gd name="T4" fmla="*/ 98 w 196"/>
              <a:gd name="T5" fmla="*/ 196 h 196"/>
              <a:gd name="T6" fmla="*/ 196 w 196"/>
              <a:gd name="T7" fmla="*/ 98 h 196"/>
              <a:gd name="T8" fmla="*/ 98 w 196"/>
              <a:gd name="T9" fmla="*/ 0 h 196"/>
              <a:gd name="T10" fmla="*/ 98 w 196"/>
              <a:gd name="T11" fmla="*/ 188 h 196"/>
              <a:gd name="T12" fmla="*/ 8 w 196"/>
              <a:gd name="T13" fmla="*/ 98 h 196"/>
              <a:gd name="T14" fmla="*/ 98 w 196"/>
              <a:gd name="T15" fmla="*/ 8 h 196"/>
              <a:gd name="T16" fmla="*/ 188 w 196"/>
              <a:gd name="T17" fmla="*/ 98 h 196"/>
              <a:gd name="T18" fmla="*/ 98 w 196"/>
              <a:gd name="T19" fmla="*/ 188 h 196"/>
              <a:gd name="T20" fmla="*/ 78 w 196"/>
              <a:gd name="T21" fmla="*/ 134 h 196"/>
              <a:gd name="T22" fmla="*/ 134 w 196"/>
              <a:gd name="T23" fmla="*/ 96 h 196"/>
              <a:gd name="T24" fmla="*/ 78 w 196"/>
              <a:gd name="T25" fmla="*/ 58 h 196"/>
              <a:gd name="T26" fmla="*/ 78 w 196"/>
              <a:gd name="T27" fmla="*/ 134 h 196"/>
              <a:gd name="T28" fmla="*/ 86 w 196"/>
              <a:gd name="T29" fmla="*/ 74 h 196"/>
              <a:gd name="T30" fmla="*/ 120 w 196"/>
              <a:gd name="T31" fmla="*/ 96 h 196"/>
              <a:gd name="T32" fmla="*/ 86 w 196"/>
              <a:gd name="T33" fmla="*/ 118 h 196"/>
              <a:gd name="T34" fmla="*/ 86 w 196"/>
              <a:gd name="T35" fmla="*/ 7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6" h="196">
                <a:moveTo>
                  <a:pt x="98" y="0"/>
                </a:moveTo>
                <a:cubicBezTo>
                  <a:pt x="44" y="0"/>
                  <a:pt x="0" y="44"/>
                  <a:pt x="0" y="98"/>
                </a:cubicBezTo>
                <a:cubicBezTo>
                  <a:pt x="0" y="152"/>
                  <a:pt x="44" y="196"/>
                  <a:pt x="98" y="196"/>
                </a:cubicBezTo>
                <a:cubicBezTo>
                  <a:pt x="152" y="196"/>
                  <a:pt x="196" y="152"/>
                  <a:pt x="196" y="98"/>
                </a:cubicBezTo>
                <a:cubicBezTo>
                  <a:pt x="196" y="44"/>
                  <a:pt x="152" y="0"/>
                  <a:pt x="98" y="0"/>
                </a:cubicBezTo>
                <a:close/>
                <a:moveTo>
                  <a:pt x="98" y="188"/>
                </a:moveTo>
                <a:cubicBezTo>
                  <a:pt x="48" y="188"/>
                  <a:pt x="8" y="148"/>
                  <a:pt x="8" y="98"/>
                </a:cubicBezTo>
                <a:cubicBezTo>
                  <a:pt x="8" y="48"/>
                  <a:pt x="48" y="8"/>
                  <a:pt x="98" y="8"/>
                </a:cubicBezTo>
                <a:cubicBezTo>
                  <a:pt x="148" y="8"/>
                  <a:pt x="188" y="48"/>
                  <a:pt x="188" y="98"/>
                </a:cubicBezTo>
                <a:cubicBezTo>
                  <a:pt x="188" y="148"/>
                  <a:pt x="148" y="188"/>
                  <a:pt x="98" y="188"/>
                </a:cubicBezTo>
                <a:close/>
                <a:moveTo>
                  <a:pt x="78" y="134"/>
                </a:moveTo>
                <a:cubicBezTo>
                  <a:pt x="134" y="96"/>
                  <a:pt x="134" y="96"/>
                  <a:pt x="134" y="96"/>
                </a:cubicBezTo>
                <a:cubicBezTo>
                  <a:pt x="78" y="58"/>
                  <a:pt x="78" y="58"/>
                  <a:pt x="78" y="58"/>
                </a:cubicBezTo>
                <a:lnTo>
                  <a:pt x="78" y="134"/>
                </a:lnTo>
                <a:close/>
                <a:moveTo>
                  <a:pt x="86" y="74"/>
                </a:moveTo>
                <a:cubicBezTo>
                  <a:pt x="120" y="96"/>
                  <a:pt x="120" y="96"/>
                  <a:pt x="120" y="96"/>
                </a:cubicBezTo>
                <a:cubicBezTo>
                  <a:pt x="86" y="118"/>
                  <a:pt x="86" y="118"/>
                  <a:pt x="86" y="118"/>
                </a:cubicBezTo>
                <a:lnTo>
                  <a:pt x="86" y="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C883E9-A2AD-47D4-A135-DAE7EB98AB2F}"/>
              </a:ext>
            </a:extLst>
          </p:cNvPr>
          <p:cNvSpPr txBox="1"/>
          <p:nvPr/>
        </p:nvSpPr>
        <p:spPr>
          <a:xfrm>
            <a:off x="4622800" y="4016998"/>
            <a:ext cx="2946400" cy="2482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Insert Your Video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E0AB6F-9FD1-3048-8A00-2F2E4E669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58" y="6102163"/>
            <a:ext cx="1291142" cy="32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"/>
    </mc:Choice>
    <mc:Fallback xmlns="">
      <p:transition spd="slow" advTm="60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D229BA-92F2-433F-BC6C-C7E0CA41B0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AFB1D9-E54E-499B-8539-DB16F5A0E111}"/>
              </a:ext>
            </a:extLst>
          </p:cNvPr>
          <p:cNvSpPr/>
          <p:nvPr/>
        </p:nvSpPr>
        <p:spPr>
          <a:xfrm>
            <a:off x="1466850" y="-5829300"/>
            <a:ext cx="9258300" cy="92583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2" name="pasted-image.tiff">
            <a:extLst>
              <a:ext uri="{FF2B5EF4-FFF2-40B4-BE49-F238E27FC236}">
                <a16:creationId xmlns:a16="http://schemas.microsoft.com/office/drawing/2014/main" id="{7BD4A116-C091-4749-A150-8EBFA570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031907"/>
            <a:ext cx="6172200" cy="3372820"/>
          </a:xfrm>
          <a:prstGeom prst="rect">
            <a:avLst/>
          </a:prstGeom>
          <a:ln w="12700">
            <a:miter lim="400000"/>
          </a:ln>
          <a:effectLst>
            <a:outerShdw blurRad="1270000" dir="5400000" sx="90000" sy="-19000" rotWithShape="0">
              <a:prstClr val="black">
                <a:alpha val="57000"/>
              </a:prstClr>
            </a:outerShd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85D3EED-AD22-4BF8-BFAA-4C2ABF4BFC5C}"/>
              </a:ext>
            </a:extLst>
          </p:cNvPr>
          <p:cNvSpPr/>
          <p:nvPr/>
        </p:nvSpPr>
        <p:spPr>
          <a:xfrm>
            <a:off x="3870960" y="1232933"/>
            <a:ext cx="4450080" cy="2778035"/>
          </a:xfrm>
          <a:custGeom>
            <a:avLst/>
            <a:gdLst>
              <a:gd name="connsiteX0" fmla="*/ 0 w 4450080"/>
              <a:gd name="connsiteY0" fmla="*/ 0 h 2778035"/>
              <a:gd name="connsiteX1" fmla="*/ 4450080 w 4450080"/>
              <a:gd name="connsiteY1" fmla="*/ 0 h 2778035"/>
              <a:gd name="connsiteX2" fmla="*/ 4450080 w 4450080"/>
              <a:gd name="connsiteY2" fmla="*/ 2778035 h 2778035"/>
              <a:gd name="connsiteX3" fmla="*/ 0 w 4450080"/>
              <a:gd name="connsiteY3" fmla="*/ 2778035 h 277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0080" h="2778035">
                <a:moveTo>
                  <a:pt x="0" y="0"/>
                </a:moveTo>
                <a:lnTo>
                  <a:pt x="4450080" y="0"/>
                </a:lnTo>
                <a:lnTo>
                  <a:pt x="4450080" y="2778035"/>
                </a:lnTo>
                <a:lnTo>
                  <a:pt x="0" y="2778035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9F504-7BAD-4326-9577-1FD6878094B9}"/>
              </a:ext>
            </a:extLst>
          </p:cNvPr>
          <p:cNvSpPr/>
          <p:nvPr/>
        </p:nvSpPr>
        <p:spPr>
          <a:xfrm>
            <a:off x="4038600" y="5354255"/>
            <a:ext cx="4114800" cy="47183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d-ID" sz="1200" spc="300" dirty="0" err="1">
                <a:latin typeface="+mj-lt"/>
              </a:rPr>
              <a:t>www.URLhere.com</a:t>
            </a:r>
            <a:endParaRPr lang="id-ID" sz="1200" spc="300" dirty="0">
              <a:latin typeface="+mj-lt"/>
            </a:endParaRPr>
          </a:p>
        </p:txBody>
      </p:sp>
      <p:pic>
        <p:nvPicPr>
          <p:cNvPr id="1026" name="Picture 2" descr="Doctor Pointing at Tablet Laptop">
            <a:extLst>
              <a:ext uri="{FF2B5EF4-FFF2-40B4-BE49-F238E27FC236}">
                <a16:creationId xmlns:a16="http://schemas.microsoft.com/office/drawing/2014/main" id="{D6C18762-C685-4EF7-939C-63B1CCBC8B7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C9CA4-E694-2F48-90F7-3EAA5B5A0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997" y="6325948"/>
            <a:ext cx="1291142" cy="32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spd="slow" advTm="48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lat lay photography teacup on top of saucer">
            <a:extLst>
              <a:ext uri="{FF2B5EF4-FFF2-40B4-BE49-F238E27FC236}">
                <a16:creationId xmlns:a16="http://schemas.microsoft.com/office/drawing/2014/main" id="{C2F8637D-4CD8-4A4F-A148-0E31A604A5C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8194"/>
          <a:stretch>
            <a:fillRect/>
          </a:stretch>
        </p:blipFill>
        <p:spPr/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FE97CC8-44F5-4506-8672-7DB919063273}"/>
              </a:ext>
            </a:extLst>
          </p:cNvPr>
          <p:cNvGrpSpPr/>
          <p:nvPr/>
        </p:nvGrpSpPr>
        <p:grpSpPr>
          <a:xfrm>
            <a:off x="3503170" y="4191000"/>
            <a:ext cx="1292942" cy="1292942"/>
            <a:chOff x="4004616" y="4191000"/>
            <a:chExt cx="1292942" cy="129294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69210D-AACD-4DAD-AD89-E375E1A2A38F}"/>
                </a:ext>
              </a:extLst>
            </p:cNvPr>
            <p:cNvSpPr/>
            <p:nvPr/>
          </p:nvSpPr>
          <p:spPr>
            <a:xfrm>
              <a:off x="4004616" y="4191000"/>
              <a:ext cx="1292942" cy="12929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838200" dist="4318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4ECA097-8B46-40F3-A327-E5D9857F5F83}"/>
                </a:ext>
              </a:extLst>
            </p:cNvPr>
            <p:cNvSpPr/>
            <p:nvPr/>
          </p:nvSpPr>
          <p:spPr>
            <a:xfrm>
              <a:off x="4120145" y="4306529"/>
              <a:ext cx="1061884" cy="106188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02AE7F-39D5-4BAF-A9CD-DE7E4E958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8987" y="4576763"/>
              <a:ext cx="384202" cy="521416"/>
            </a:xfrm>
            <a:custGeom>
              <a:avLst/>
              <a:gdLst>
                <a:gd name="T0" fmla="*/ 75 w 144"/>
                <a:gd name="T1" fmla="*/ 4 h 194"/>
                <a:gd name="T2" fmla="*/ 72 w 144"/>
                <a:gd name="T3" fmla="*/ 0 h 194"/>
                <a:gd name="T4" fmla="*/ 69 w 144"/>
                <a:gd name="T5" fmla="*/ 4 h 194"/>
                <a:gd name="T6" fmla="*/ 0 w 144"/>
                <a:gd name="T7" fmla="*/ 122 h 194"/>
                <a:gd name="T8" fmla="*/ 72 w 144"/>
                <a:gd name="T9" fmla="*/ 194 h 194"/>
                <a:gd name="T10" fmla="*/ 144 w 144"/>
                <a:gd name="T11" fmla="*/ 122 h 194"/>
                <a:gd name="T12" fmla="*/ 75 w 144"/>
                <a:gd name="T13" fmla="*/ 4 h 194"/>
                <a:gd name="T14" fmla="*/ 72 w 144"/>
                <a:gd name="T15" fmla="*/ 186 h 194"/>
                <a:gd name="T16" fmla="*/ 8 w 144"/>
                <a:gd name="T17" fmla="*/ 122 h 194"/>
                <a:gd name="T18" fmla="*/ 72 w 144"/>
                <a:gd name="T19" fmla="*/ 13 h 194"/>
                <a:gd name="T20" fmla="*/ 136 w 144"/>
                <a:gd name="T21" fmla="*/ 122 h 194"/>
                <a:gd name="T22" fmla="*/ 72 w 144"/>
                <a:gd name="T23" fmla="*/ 186 h 194"/>
                <a:gd name="T24" fmla="*/ 28 w 144"/>
                <a:gd name="T25" fmla="*/ 114 h 194"/>
                <a:gd name="T26" fmla="*/ 28 w 144"/>
                <a:gd name="T27" fmla="*/ 114 h 194"/>
                <a:gd name="T28" fmla="*/ 28 w 144"/>
                <a:gd name="T29" fmla="*/ 114 h 194"/>
                <a:gd name="T30" fmla="*/ 28 w 144"/>
                <a:gd name="T31" fmla="*/ 114 h 194"/>
                <a:gd name="T32" fmla="*/ 24 w 144"/>
                <a:gd name="T33" fmla="*/ 114 h 194"/>
                <a:gd name="T34" fmla="*/ 20 w 144"/>
                <a:gd name="T35" fmla="*/ 114 h 194"/>
                <a:gd name="T36" fmla="*/ 20 w 144"/>
                <a:gd name="T37" fmla="*/ 114 h 194"/>
                <a:gd name="T38" fmla="*/ 20 w 144"/>
                <a:gd name="T39" fmla="*/ 114 h 194"/>
                <a:gd name="T40" fmla="*/ 20 w 144"/>
                <a:gd name="T41" fmla="*/ 114 h 194"/>
                <a:gd name="T42" fmla="*/ 20 w 144"/>
                <a:gd name="T43" fmla="*/ 115 h 194"/>
                <a:gd name="T44" fmla="*/ 72 w 144"/>
                <a:gd name="T45" fmla="*/ 167 h 194"/>
                <a:gd name="T46" fmla="*/ 72 w 144"/>
                <a:gd name="T47" fmla="*/ 159 h 194"/>
                <a:gd name="T48" fmla="*/ 28 w 144"/>
                <a:gd name="T49" fmla="*/ 11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94">
                  <a:moveTo>
                    <a:pt x="75" y="4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6" y="7"/>
                    <a:pt x="0" y="83"/>
                    <a:pt x="0" y="122"/>
                  </a:cubicBezTo>
                  <a:cubicBezTo>
                    <a:pt x="0" y="162"/>
                    <a:pt x="32" y="194"/>
                    <a:pt x="72" y="194"/>
                  </a:cubicBezTo>
                  <a:cubicBezTo>
                    <a:pt x="112" y="194"/>
                    <a:pt x="144" y="162"/>
                    <a:pt x="144" y="122"/>
                  </a:cubicBezTo>
                  <a:cubicBezTo>
                    <a:pt x="144" y="83"/>
                    <a:pt x="78" y="7"/>
                    <a:pt x="75" y="4"/>
                  </a:cubicBezTo>
                  <a:close/>
                  <a:moveTo>
                    <a:pt x="72" y="186"/>
                  </a:moveTo>
                  <a:cubicBezTo>
                    <a:pt x="37" y="186"/>
                    <a:pt x="8" y="157"/>
                    <a:pt x="8" y="122"/>
                  </a:cubicBezTo>
                  <a:cubicBezTo>
                    <a:pt x="8" y="91"/>
                    <a:pt x="59" y="28"/>
                    <a:pt x="72" y="13"/>
                  </a:cubicBezTo>
                  <a:cubicBezTo>
                    <a:pt x="85" y="28"/>
                    <a:pt x="136" y="91"/>
                    <a:pt x="136" y="122"/>
                  </a:cubicBezTo>
                  <a:cubicBezTo>
                    <a:pt x="136" y="157"/>
                    <a:pt x="107" y="186"/>
                    <a:pt x="72" y="186"/>
                  </a:cubicBezTo>
                  <a:close/>
                  <a:moveTo>
                    <a:pt x="28" y="114"/>
                  </a:move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20" y="144"/>
                    <a:pt x="43" y="167"/>
                    <a:pt x="72" y="167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48" y="159"/>
                    <a:pt x="28" y="138"/>
                    <a:pt x="28" y="1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426080-17E0-4F37-8E70-37CB05D851FD}"/>
              </a:ext>
            </a:extLst>
          </p:cNvPr>
          <p:cNvSpPr txBox="1"/>
          <p:nvPr/>
        </p:nvSpPr>
        <p:spPr>
          <a:xfrm>
            <a:off x="6096000" y="2551840"/>
            <a:ext cx="587278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00000"/>
              </a:lnSpc>
            </a:pPr>
            <a:r>
              <a:rPr lang="id-ID" sz="80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Reflection</a:t>
            </a:r>
            <a:endParaRPr lang="id-ID" sz="8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rPr>
              <a:t>Discussion with group</a:t>
            </a:r>
            <a:endParaRPr lang="id-ID" sz="2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AEBDEE-1289-F243-8996-562444058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"/>
    </mc:Choice>
    <mc:Fallback xmlns="">
      <p:transition spd="slow" advTm="65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9">
            <a:extLst>
              <a:ext uri="{FF2B5EF4-FFF2-40B4-BE49-F238E27FC236}">
                <a16:creationId xmlns:a16="http://schemas.microsoft.com/office/drawing/2014/main" id="{F4C5A9F5-A302-4BE1-A9FF-AC7CBDE775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84" r="1634"/>
          <a:stretch/>
        </p:blipFill>
        <p:spPr>
          <a:xfrm flipH="1">
            <a:off x="1200150" y="819150"/>
            <a:ext cx="4476750" cy="6038850"/>
          </a:xfrm>
          <a:prstGeom prst="rect">
            <a:avLst/>
          </a:prstGeom>
          <a:effectLst>
            <a:outerShdw blurRad="762000" dist="444500" dir="27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398D6-A8EF-4A47-BDC0-65A08644E8EF}"/>
              </a:ext>
            </a:extLst>
          </p:cNvPr>
          <p:cNvGrpSpPr/>
          <p:nvPr/>
        </p:nvGrpSpPr>
        <p:grpSpPr>
          <a:xfrm>
            <a:off x="6096000" y="1602492"/>
            <a:ext cx="5382577" cy="3653017"/>
            <a:chOff x="6096000" y="1209368"/>
            <a:chExt cx="5382577" cy="36530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61C6BF-EE72-4DE5-81C1-BBF5C0F59A6F}"/>
                </a:ext>
              </a:extLst>
            </p:cNvPr>
            <p:cNvSpPr txBox="1"/>
            <p:nvPr/>
          </p:nvSpPr>
          <p:spPr>
            <a:xfrm>
              <a:off x="6096000" y="1209368"/>
              <a:ext cx="1078550" cy="876807"/>
            </a:xfrm>
            <a:custGeom>
              <a:avLst/>
              <a:gdLst/>
              <a:ahLst/>
              <a:cxnLst/>
              <a:rect l="l" t="t" r="r" b="b"/>
              <a:pathLst>
                <a:path w="1014165" h="824465">
                  <a:moveTo>
                    <a:pt x="879186" y="0"/>
                  </a:moveTo>
                  <a:lnTo>
                    <a:pt x="1014165" y="109442"/>
                  </a:lnTo>
                  <a:cubicBezTo>
                    <a:pt x="955796" y="148355"/>
                    <a:pt x="904115" y="200036"/>
                    <a:pt x="859122" y="264485"/>
                  </a:cubicBezTo>
                  <a:cubicBezTo>
                    <a:pt x="814129" y="328935"/>
                    <a:pt x="787984" y="390344"/>
                    <a:pt x="780688" y="448713"/>
                  </a:cubicBezTo>
                  <a:lnTo>
                    <a:pt x="798929" y="448713"/>
                  </a:lnTo>
                  <a:cubicBezTo>
                    <a:pt x="811089" y="446281"/>
                    <a:pt x="820817" y="445065"/>
                    <a:pt x="828113" y="445065"/>
                  </a:cubicBezTo>
                  <a:cubicBezTo>
                    <a:pt x="879186" y="445065"/>
                    <a:pt x="921747" y="462697"/>
                    <a:pt x="955796" y="497962"/>
                  </a:cubicBezTo>
                  <a:cubicBezTo>
                    <a:pt x="989845" y="533227"/>
                    <a:pt x="1006869" y="577612"/>
                    <a:pt x="1006869" y="631117"/>
                  </a:cubicBezTo>
                  <a:cubicBezTo>
                    <a:pt x="1006869" y="684622"/>
                    <a:pt x="987412" y="730223"/>
                    <a:pt x="948500" y="767920"/>
                  </a:cubicBezTo>
                  <a:cubicBezTo>
                    <a:pt x="909587" y="805617"/>
                    <a:pt x="863378" y="824465"/>
                    <a:pt x="809873" y="824465"/>
                  </a:cubicBezTo>
                  <a:cubicBezTo>
                    <a:pt x="746639" y="824465"/>
                    <a:pt x="693134" y="799536"/>
                    <a:pt x="649358" y="749679"/>
                  </a:cubicBezTo>
                  <a:cubicBezTo>
                    <a:pt x="605581" y="699822"/>
                    <a:pt x="583692" y="632333"/>
                    <a:pt x="583692" y="547211"/>
                  </a:cubicBezTo>
                  <a:cubicBezTo>
                    <a:pt x="583692" y="440201"/>
                    <a:pt x="611053" y="338055"/>
                    <a:pt x="665774" y="240773"/>
                  </a:cubicBezTo>
                  <a:cubicBezTo>
                    <a:pt x="720495" y="143491"/>
                    <a:pt x="791632" y="63233"/>
                    <a:pt x="879186" y="0"/>
                  </a:cubicBezTo>
                  <a:close/>
                  <a:moveTo>
                    <a:pt x="295494" y="0"/>
                  </a:moveTo>
                  <a:lnTo>
                    <a:pt x="430473" y="109442"/>
                  </a:lnTo>
                  <a:cubicBezTo>
                    <a:pt x="372104" y="148355"/>
                    <a:pt x="319815" y="200036"/>
                    <a:pt x="273606" y="264485"/>
                  </a:cubicBezTo>
                  <a:cubicBezTo>
                    <a:pt x="227397" y="328935"/>
                    <a:pt x="201860" y="390344"/>
                    <a:pt x="196996" y="448713"/>
                  </a:cubicBezTo>
                  <a:lnTo>
                    <a:pt x="215237" y="448713"/>
                  </a:lnTo>
                  <a:cubicBezTo>
                    <a:pt x="227397" y="446281"/>
                    <a:pt x="237125" y="445065"/>
                    <a:pt x="244421" y="445065"/>
                  </a:cubicBezTo>
                  <a:cubicBezTo>
                    <a:pt x="295494" y="445065"/>
                    <a:pt x="337447" y="462697"/>
                    <a:pt x="370280" y="497962"/>
                  </a:cubicBezTo>
                  <a:cubicBezTo>
                    <a:pt x="403113" y="533227"/>
                    <a:pt x="419529" y="577612"/>
                    <a:pt x="419529" y="631117"/>
                  </a:cubicBezTo>
                  <a:cubicBezTo>
                    <a:pt x="419529" y="684622"/>
                    <a:pt x="400680" y="730223"/>
                    <a:pt x="362984" y="767920"/>
                  </a:cubicBezTo>
                  <a:cubicBezTo>
                    <a:pt x="325287" y="805617"/>
                    <a:pt x="279686" y="824465"/>
                    <a:pt x="226181" y="824465"/>
                  </a:cubicBezTo>
                  <a:cubicBezTo>
                    <a:pt x="162948" y="824465"/>
                    <a:pt x="109442" y="799536"/>
                    <a:pt x="65666" y="749679"/>
                  </a:cubicBezTo>
                  <a:cubicBezTo>
                    <a:pt x="21889" y="699822"/>
                    <a:pt x="0" y="632333"/>
                    <a:pt x="0" y="547211"/>
                  </a:cubicBezTo>
                  <a:cubicBezTo>
                    <a:pt x="0" y="440201"/>
                    <a:pt x="27361" y="338055"/>
                    <a:pt x="82082" y="240773"/>
                  </a:cubicBezTo>
                  <a:cubicBezTo>
                    <a:pt x="136803" y="143491"/>
                    <a:pt x="207940" y="63233"/>
                    <a:pt x="29549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id-ID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AB25E-41BF-4452-A62D-ED9460EA64AB}"/>
                </a:ext>
              </a:extLst>
            </p:cNvPr>
            <p:cNvSpPr txBox="1"/>
            <p:nvPr/>
          </p:nvSpPr>
          <p:spPr>
            <a:xfrm>
              <a:off x="6096000" y="2917610"/>
              <a:ext cx="5382577" cy="10227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Another great quote for this breakout session.</a:t>
              </a:r>
              <a:endParaRPr lang="id-ID" sz="24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661564-3DE2-4651-9257-3B471BDEE2D7}"/>
                </a:ext>
              </a:extLst>
            </p:cNvPr>
            <p:cNvSpPr txBox="1"/>
            <p:nvPr/>
          </p:nvSpPr>
          <p:spPr>
            <a:xfrm>
              <a:off x="6096000" y="4469842"/>
              <a:ext cx="3462337" cy="3925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600" b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n-lt"/>
                </a:rPr>
                <a:t>- Dr. Johnson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176BF2-0D8F-D34B-830E-411D5C38B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"/>
    </mc:Choice>
    <mc:Fallback xmlns="">
      <p:transition spd="slow" advTm="6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F1044E-F013-45C0-954F-927DF9ABA9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7A4D61-425F-43DB-B935-BAFC66EC8FB0}"/>
              </a:ext>
            </a:extLst>
          </p:cNvPr>
          <p:cNvGrpSpPr/>
          <p:nvPr/>
        </p:nvGrpSpPr>
        <p:grpSpPr>
          <a:xfrm>
            <a:off x="1981200" y="2264403"/>
            <a:ext cx="5420341" cy="2329195"/>
            <a:chOff x="1981200" y="1981200"/>
            <a:chExt cx="5420341" cy="23291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43CC39-BC64-4B66-8A3C-CB659E0F71C4}"/>
                </a:ext>
              </a:extLst>
            </p:cNvPr>
            <p:cNvSpPr txBox="1"/>
            <p:nvPr/>
          </p:nvSpPr>
          <p:spPr>
            <a:xfrm>
              <a:off x="1981200" y="2547605"/>
              <a:ext cx="5420341" cy="17627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/>
              <a:r>
                <a:rPr lang="id-ID" sz="6600" dirty="0" err="1">
                  <a:latin typeface="+mj-lt"/>
                </a:rPr>
                <a:t>Session</a:t>
              </a:r>
              <a:r>
                <a:rPr lang="id-ID" sz="6600" dirty="0">
                  <a:latin typeface="+mj-lt"/>
                </a:rPr>
                <a:t> </a:t>
              </a:r>
              <a:r>
                <a:rPr lang="id-ID" sz="6600" dirty="0" err="1">
                  <a:latin typeface="+mj-lt"/>
                </a:rPr>
                <a:t>Title</a:t>
              </a:r>
              <a:r>
                <a:rPr lang="id-ID" sz="6600" dirty="0">
                  <a:latin typeface="+mj-lt"/>
                </a:rPr>
                <a:t> Here</a:t>
              </a:r>
              <a:endParaRPr lang="id-ID" sz="66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0FD019-CFD2-450A-A692-4B8C78575536}"/>
                </a:ext>
              </a:extLst>
            </p:cNvPr>
            <p:cNvSpPr txBox="1"/>
            <p:nvPr/>
          </p:nvSpPr>
          <p:spPr>
            <a:xfrm>
              <a:off x="1981200" y="1981200"/>
              <a:ext cx="5420341" cy="4562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/>
              <a:r>
                <a:rPr lang="id-ID" sz="2800" dirty="0">
                  <a:latin typeface="+mj-lt"/>
                </a:rPr>
                <a:t>2020 GMHC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2E392C60-8DD9-4E9A-9917-23F9E9C50F77}"/>
              </a:ext>
            </a:extLst>
          </p:cNvPr>
          <p:cNvSpPr/>
          <p:nvPr/>
        </p:nvSpPr>
        <p:spPr>
          <a:xfrm>
            <a:off x="-2104103" y="-6172200"/>
            <a:ext cx="12344400" cy="123444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E5FF0-0196-3B4E-885E-D792C952E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997" y="6325948"/>
            <a:ext cx="1291142" cy="32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"/>
    </mc:Choice>
    <mc:Fallback xmlns="">
      <p:transition spd="slow" advTm="20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A79B0F-B156-4FCF-A1CD-1ACDBDCB1D45}"/>
              </a:ext>
            </a:extLst>
          </p:cNvPr>
          <p:cNvGrpSpPr/>
          <p:nvPr/>
        </p:nvGrpSpPr>
        <p:grpSpPr>
          <a:xfrm>
            <a:off x="1981200" y="2396087"/>
            <a:ext cx="1574800" cy="1574800"/>
            <a:chOff x="1981200" y="2396087"/>
            <a:chExt cx="1574800" cy="157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7C6FC71-9D9A-4AE9-835A-DEA35A468817}"/>
                </a:ext>
              </a:extLst>
            </p:cNvPr>
            <p:cNvSpPr/>
            <p:nvPr/>
          </p:nvSpPr>
          <p:spPr>
            <a:xfrm>
              <a:off x="1981200" y="2396087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9C74B15-B149-48B6-9080-0D737B2720A7}"/>
                </a:ext>
              </a:extLst>
            </p:cNvPr>
            <p:cNvSpPr/>
            <p:nvPr/>
          </p:nvSpPr>
          <p:spPr>
            <a:xfrm>
              <a:off x="2159000" y="2573887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FA1690-3023-42B5-97FF-AEE92A5F3231}"/>
              </a:ext>
            </a:extLst>
          </p:cNvPr>
          <p:cNvGrpSpPr/>
          <p:nvPr/>
        </p:nvGrpSpPr>
        <p:grpSpPr>
          <a:xfrm>
            <a:off x="5308600" y="2396087"/>
            <a:ext cx="1574800" cy="1574800"/>
            <a:chOff x="1727200" y="2362200"/>
            <a:chExt cx="1574800" cy="1574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313BE7-B384-472A-A379-55F184649BE7}"/>
                </a:ext>
              </a:extLst>
            </p:cNvPr>
            <p:cNvSpPr/>
            <p:nvPr/>
          </p:nvSpPr>
          <p:spPr>
            <a:xfrm>
              <a:off x="1727200" y="2362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D34B4D-57CB-45B9-ADF8-1316CC3B637F}"/>
                </a:ext>
              </a:extLst>
            </p:cNvPr>
            <p:cNvSpPr/>
            <p:nvPr/>
          </p:nvSpPr>
          <p:spPr>
            <a:xfrm>
              <a:off x="1905000" y="2540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ADB5C1-0AEF-4EEF-9870-E0E7A241CCFB}"/>
              </a:ext>
            </a:extLst>
          </p:cNvPr>
          <p:cNvGrpSpPr/>
          <p:nvPr/>
        </p:nvGrpSpPr>
        <p:grpSpPr>
          <a:xfrm>
            <a:off x="8636000" y="2396087"/>
            <a:ext cx="1574800" cy="1574800"/>
            <a:chOff x="1727200" y="2362200"/>
            <a:chExt cx="1574800" cy="1574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1C4FBE9-E92D-4397-832F-B02A58B8DB04}"/>
                </a:ext>
              </a:extLst>
            </p:cNvPr>
            <p:cNvSpPr/>
            <p:nvPr/>
          </p:nvSpPr>
          <p:spPr>
            <a:xfrm>
              <a:off x="1727200" y="2362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DE2E43-C95C-409C-A914-7EE9DF502280}"/>
                </a:ext>
              </a:extLst>
            </p:cNvPr>
            <p:cNvSpPr/>
            <p:nvPr/>
          </p:nvSpPr>
          <p:spPr>
            <a:xfrm>
              <a:off x="1905000" y="2540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5BBDD25-4B20-45C8-B146-73B2E52C191A}"/>
              </a:ext>
            </a:extLst>
          </p:cNvPr>
          <p:cNvSpPr txBox="1"/>
          <p:nvPr/>
        </p:nvSpPr>
        <p:spPr>
          <a:xfrm>
            <a:off x="1219202" y="735147"/>
            <a:ext cx="9753598" cy="9502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id-ID" sz="66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Healthcare</a:t>
            </a:r>
            <a:r>
              <a:rPr lang="id-ID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d-ID" sz="6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Process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0FA917-C00A-4635-BDB3-CC222828C6BA}"/>
              </a:ext>
            </a:extLst>
          </p:cNvPr>
          <p:cNvGrpSpPr/>
          <p:nvPr/>
        </p:nvGrpSpPr>
        <p:grpSpPr>
          <a:xfrm>
            <a:off x="1530350" y="4655599"/>
            <a:ext cx="2476500" cy="1091768"/>
            <a:chOff x="1530350" y="4655599"/>
            <a:chExt cx="2476500" cy="10917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0457A6-F94A-4728-A3B9-5C868D4D3447}"/>
                </a:ext>
              </a:extLst>
            </p:cNvPr>
            <p:cNvSpPr txBox="1"/>
            <p:nvPr/>
          </p:nvSpPr>
          <p:spPr>
            <a:xfrm>
              <a:off x="1530350" y="5189778"/>
              <a:ext cx="24765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1ECA9E-09EA-407E-A357-8DB92AAD8D18}"/>
                </a:ext>
              </a:extLst>
            </p:cNvPr>
            <p:cNvSpPr txBox="1"/>
            <p:nvPr/>
          </p:nvSpPr>
          <p:spPr>
            <a:xfrm>
              <a:off x="1651000" y="4655599"/>
              <a:ext cx="2235200" cy="3002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6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Step 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36772E-CD6F-4200-BCB3-5B9B840D0759}"/>
              </a:ext>
            </a:extLst>
          </p:cNvPr>
          <p:cNvGrpSpPr/>
          <p:nvPr/>
        </p:nvGrpSpPr>
        <p:grpSpPr>
          <a:xfrm>
            <a:off x="4752975" y="4655599"/>
            <a:ext cx="2686050" cy="1091768"/>
            <a:chOff x="4752975" y="4655599"/>
            <a:chExt cx="2686050" cy="109176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CEE089-8A88-4F7C-B381-7AB0037463AC}"/>
                </a:ext>
              </a:extLst>
            </p:cNvPr>
            <p:cNvSpPr txBox="1"/>
            <p:nvPr/>
          </p:nvSpPr>
          <p:spPr>
            <a:xfrm>
              <a:off x="4752975" y="5189778"/>
              <a:ext cx="268605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99007B-0178-4A71-8DCE-891C348B8033}"/>
                </a:ext>
              </a:extLst>
            </p:cNvPr>
            <p:cNvSpPr txBox="1"/>
            <p:nvPr/>
          </p:nvSpPr>
          <p:spPr>
            <a:xfrm>
              <a:off x="5207000" y="4655599"/>
              <a:ext cx="1778000" cy="3002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6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Step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ECDC3E-0258-4986-AE74-4A41996D1C42}"/>
              </a:ext>
            </a:extLst>
          </p:cNvPr>
          <p:cNvGrpSpPr/>
          <p:nvPr/>
        </p:nvGrpSpPr>
        <p:grpSpPr>
          <a:xfrm>
            <a:off x="8056884" y="4655599"/>
            <a:ext cx="2733036" cy="1091768"/>
            <a:chOff x="4729482" y="4655599"/>
            <a:chExt cx="2733036" cy="109176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DF8E21-C632-4D74-A79E-7E042446E277}"/>
                </a:ext>
              </a:extLst>
            </p:cNvPr>
            <p:cNvSpPr txBox="1"/>
            <p:nvPr/>
          </p:nvSpPr>
          <p:spPr>
            <a:xfrm>
              <a:off x="4729482" y="5189778"/>
              <a:ext cx="2733036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793789-173B-44EA-978C-8B9039305CE3}"/>
                </a:ext>
              </a:extLst>
            </p:cNvPr>
            <p:cNvSpPr txBox="1"/>
            <p:nvPr/>
          </p:nvSpPr>
          <p:spPr>
            <a:xfrm>
              <a:off x="5207000" y="4655599"/>
              <a:ext cx="1778000" cy="3002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6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Step 3</a:t>
              </a:r>
            </a:p>
          </p:txBody>
        </p:sp>
      </p:grpSp>
      <p:sp>
        <p:nvSpPr>
          <p:cNvPr id="29" name="Freeform 27">
            <a:extLst>
              <a:ext uri="{FF2B5EF4-FFF2-40B4-BE49-F238E27FC236}">
                <a16:creationId xmlns:a16="http://schemas.microsoft.com/office/drawing/2014/main" id="{67D39568-1828-4C74-A760-D8DD392F44DC}"/>
              </a:ext>
            </a:extLst>
          </p:cNvPr>
          <p:cNvSpPr>
            <a:spLocks noEditPoints="1"/>
          </p:cNvSpPr>
          <p:nvPr/>
        </p:nvSpPr>
        <p:spPr bwMode="auto">
          <a:xfrm>
            <a:off x="2607469" y="3021562"/>
            <a:ext cx="322263" cy="323850"/>
          </a:xfrm>
          <a:custGeom>
            <a:avLst/>
            <a:gdLst>
              <a:gd name="T0" fmla="*/ 203 w 203"/>
              <a:gd name="T1" fmla="*/ 105 h 204"/>
              <a:gd name="T2" fmla="*/ 166 w 203"/>
              <a:gd name="T3" fmla="*/ 68 h 204"/>
              <a:gd name="T4" fmla="*/ 184 w 203"/>
              <a:gd name="T5" fmla="*/ 50 h 204"/>
              <a:gd name="T6" fmla="*/ 194 w 203"/>
              <a:gd name="T7" fmla="*/ 58 h 204"/>
              <a:gd name="T8" fmla="*/ 199 w 203"/>
              <a:gd name="T9" fmla="*/ 53 h 204"/>
              <a:gd name="T10" fmla="*/ 170 w 203"/>
              <a:gd name="T11" fmla="*/ 24 h 204"/>
              <a:gd name="T12" fmla="*/ 160 w 203"/>
              <a:gd name="T13" fmla="*/ 13 h 204"/>
              <a:gd name="T14" fmla="*/ 160 w 203"/>
              <a:gd name="T15" fmla="*/ 13 h 204"/>
              <a:gd name="T16" fmla="*/ 151 w 203"/>
              <a:gd name="T17" fmla="*/ 4 h 204"/>
              <a:gd name="T18" fmla="*/ 145 w 203"/>
              <a:gd name="T19" fmla="*/ 10 h 204"/>
              <a:gd name="T20" fmla="*/ 154 w 203"/>
              <a:gd name="T21" fmla="*/ 19 h 204"/>
              <a:gd name="T22" fmla="*/ 136 w 203"/>
              <a:gd name="T23" fmla="*/ 37 h 204"/>
              <a:gd name="T24" fmla="*/ 121 w 203"/>
              <a:gd name="T25" fmla="*/ 22 h 204"/>
              <a:gd name="T26" fmla="*/ 121 w 203"/>
              <a:gd name="T27" fmla="*/ 22 h 204"/>
              <a:gd name="T28" fmla="*/ 100 w 203"/>
              <a:gd name="T29" fmla="*/ 0 h 204"/>
              <a:gd name="T30" fmla="*/ 93 w 203"/>
              <a:gd name="T31" fmla="*/ 7 h 204"/>
              <a:gd name="T32" fmla="*/ 115 w 203"/>
              <a:gd name="T33" fmla="*/ 28 h 204"/>
              <a:gd name="T34" fmla="*/ 12 w 203"/>
              <a:gd name="T35" fmla="*/ 131 h 204"/>
              <a:gd name="T36" fmla="*/ 38 w 203"/>
              <a:gd name="T37" fmla="*/ 159 h 204"/>
              <a:gd name="T38" fmla="*/ 0 w 203"/>
              <a:gd name="T39" fmla="*/ 198 h 204"/>
              <a:gd name="T40" fmla="*/ 5 w 203"/>
              <a:gd name="T41" fmla="*/ 204 h 204"/>
              <a:gd name="T42" fmla="*/ 45 w 203"/>
              <a:gd name="T43" fmla="*/ 165 h 204"/>
              <a:gd name="T44" fmla="*/ 72 w 203"/>
              <a:gd name="T45" fmla="*/ 193 h 204"/>
              <a:gd name="T46" fmla="*/ 176 w 203"/>
              <a:gd name="T47" fmla="*/ 90 h 204"/>
              <a:gd name="T48" fmla="*/ 196 w 203"/>
              <a:gd name="T49" fmla="*/ 110 h 204"/>
              <a:gd name="T50" fmla="*/ 203 w 203"/>
              <a:gd name="T51" fmla="*/ 105 h 204"/>
              <a:gd name="T52" fmla="*/ 169 w 203"/>
              <a:gd name="T53" fmla="*/ 35 h 204"/>
              <a:gd name="T54" fmla="*/ 178 w 203"/>
              <a:gd name="T55" fmla="*/ 43 h 204"/>
              <a:gd name="T56" fmla="*/ 160 w 203"/>
              <a:gd name="T57" fmla="*/ 62 h 204"/>
              <a:gd name="T58" fmla="*/ 142 w 203"/>
              <a:gd name="T59" fmla="*/ 43 h 204"/>
              <a:gd name="T60" fmla="*/ 160 w 203"/>
              <a:gd name="T61" fmla="*/ 25 h 204"/>
              <a:gd name="T62" fmla="*/ 169 w 203"/>
              <a:gd name="T63" fmla="*/ 35 h 204"/>
              <a:gd name="T64" fmla="*/ 72 w 203"/>
              <a:gd name="T65" fmla="*/ 180 h 204"/>
              <a:gd name="T66" fmla="*/ 23 w 203"/>
              <a:gd name="T67" fmla="*/ 131 h 204"/>
              <a:gd name="T68" fmla="*/ 48 w 203"/>
              <a:gd name="T69" fmla="*/ 107 h 204"/>
              <a:gd name="T70" fmla="*/ 63 w 203"/>
              <a:gd name="T71" fmla="*/ 123 h 204"/>
              <a:gd name="T72" fmla="*/ 70 w 203"/>
              <a:gd name="T73" fmla="*/ 116 h 204"/>
              <a:gd name="T74" fmla="*/ 54 w 203"/>
              <a:gd name="T75" fmla="*/ 101 h 204"/>
              <a:gd name="T76" fmla="*/ 72 w 203"/>
              <a:gd name="T77" fmla="*/ 83 h 204"/>
              <a:gd name="T78" fmla="*/ 88 w 203"/>
              <a:gd name="T79" fmla="*/ 98 h 204"/>
              <a:gd name="T80" fmla="*/ 93 w 203"/>
              <a:gd name="T81" fmla="*/ 92 h 204"/>
              <a:gd name="T82" fmla="*/ 78 w 203"/>
              <a:gd name="T83" fmla="*/ 77 h 204"/>
              <a:gd name="T84" fmla="*/ 96 w 203"/>
              <a:gd name="T85" fmla="*/ 58 h 204"/>
              <a:gd name="T86" fmla="*/ 111 w 203"/>
              <a:gd name="T87" fmla="*/ 73 h 204"/>
              <a:gd name="T88" fmla="*/ 118 w 203"/>
              <a:gd name="T89" fmla="*/ 68 h 204"/>
              <a:gd name="T90" fmla="*/ 103 w 203"/>
              <a:gd name="T91" fmla="*/ 53 h 204"/>
              <a:gd name="T92" fmla="*/ 121 w 203"/>
              <a:gd name="T93" fmla="*/ 35 h 204"/>
              <a:gd name="T94" fmla="*/ 125 w 203"/>
              <a:gd name="T95" fmla="*/ 39 h 204"/>
              <a:gd name="T96" fmla="*/ 130 w 203"/>
              <a:gd name="T97" fmla="*/ 43 h 204"/>
              <a:gd name="T98" fmla="*/ 130 w 203"/>
              <a:gd name="T99" fmla="*/ 43 h 204"/>
              <a:gd name="T100" fmla="*/ 145 w 203"/>
              <a:gd name="T101" fmla="*/ 58 h 204"/>
              <a:gd name="T102" fmla="*/ 169 w 203"/>
              <a:gd name="T103" fmla="*/ 83 h 204"/>
              <a:gd name="T104" fmla="*/ 72 w 203"/>
              <a:gd name="T105" fmla="*/ 18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04">
                <a:moveTo>
                  <a:pt x="203" y="105"/>
                </a:moveTo>
                <a:lnTo>
                  <a:pt x="166" y="68"/>
                </a:lnTo>
                <a:lnTo>
                  <a:pt x="184" y="50"/>
                </a:lnTo>
                <a:lnTo>
                  <a:pt x="194" y="58"/>
                </a:lnTo>
                <a:lnTo>
                  <a:pt x="199" y="53"/>
                </a:lnTo>
                <a:lnTo>
                  <a:pt x="170" y="24"/>
                </a:lnTo>
                <a:lnTo>
                  <a:pt x="160" y="13"/>
                </a:lnTo>
                <a:lnTo>
                  <a:pt x="160" y="13"/>
                </a:lnTo>
                <a:lnTo>
                  <a:pt x="151" y="4"/>
                </a:lnTo>
                <a:lnTo>
                  <a:pt x="145" y="10"/>
                </a:lnTo>
                <a:lnTo>
                  <a:pt x="154" y="19"/>
                </a:lnTo>
                <a:lnTo>
                  <a:pt x="136" y="37"/>
                </a:lnTo>
                <a:lnTo>
                  <a:pt x="121" y="22"/>
                </a:lnTo>
                <a:lnTo>
                  <a:pt x="121" y="22"/>
                </a:lnTo>
                <a:lnTo>
                  <a:pt x="100" y="0"/>
                </a:lnTo>
                <a:lnTo>
                  <a:pt x="93" y="7"/>
                </a:lnTo>
                <a:lnTo>
                  <a:pt x="115" y="28"/>
                </a:lnTo>
                <a:lnTo>
                  <a:pt x="12" y="131"/>
                </a:lnTo>
                <a:lnTo>
                  <a:pt x="38" y="159"/>
                </a:lnTo>
                <a:lnTo>
                  <a:pt x="0" y="198"/>
                </a:lnTo>
                <a:lnTo>
                  <a:pt x="5" y="204"/>
                </a:lnTo>
                <a:lnTo>
                  <a:pt x="45" y="165"/>
                </a:lnTo>
                <a:lnTo>
                  <a:pt x="72" y="193"/>
                </a:lnTo>
                <a:lnTo>
                  <a:pt x="176" y="90"/>
                </a:lnTo>
                <a:lnTo>
                  <a:pt x="196" y="110"/>
                </a:lnTo>
                <a:lnTo>
                  <a:pt x="203" y="105"/>
                </a:lnTo>
                <a:close/>
                <a:moveTo>
                  <a:pt x="169" y="35"/>
                </a:moveTo>
                <a:lnTo>
                  <a:pt x="178" y="43"/>
                </a:lnTo>
                <a:lnTo>
                  <a:pt x="160" y="62"/>
                </a:lnTo>
                <a:lnTo>
                  <a:pt x="142" y="43"/>
                </a:lnTo>
                <a:lnTo>
                  <a:pt x="160" y="25"/>
                </a:lnTo>
                <a:lnTo>
                  <a:pt x="169" y="35"/>
                </a:lnTo>
                <a:close/>
                <a:moveTo>
                  <a:pt x="72" y="180"/>
                </a:moveTo>
                <a:lnTo>
                  <a:pt x="23" y="131"/>
                </a:lnTo>
                <a:lnTo>
                  <a:pt x="48" y="107"/>
                </a:lnTo>
                <a:lnTo>
                  <a:pt x="63" y="123"/>
                </a:lnTo>
                <a:lnTo>
                  <a:pt x="70" y="116"/>
                </a:lnTo>
                <a:lnTo>
                  <a:pt x="54" y="101"/>
                </a:lnTo>
                <a:lnTo>
                  <a:pt x="72" y="83"/>
                </a:lnTo>
                <a:lnTo>
                  <a:pt x="88" y="98"/>
                </a:lnTo>
                <a:lnTo>
                  <a:pt x="93" y="92"/>
                </a:lnTo>
                <a:lnTo>
                  <a:pt x="78" y="77"/>
                </a:lnTo>
                <a:lnTo>
                  <a:pt x="96" y="58"/>
                </a:lnTo>
                <a:lnTo>
                  <a:pt x="111" y="73"/>
                </a:lnTo>
                <a:lnTo>
                  <a:pt x="118" y="68"/>
                </a:lnTo>
                <a:lnTo>
                  <a:pt x="103" y="53"/>
                </a:lnTo>
                <a:lnTo>
                  <a:pt x="121" y="35"/>
                </a:lnTo>
                <a:lnTo>
                  <a:pt x="125" y="39"/>
                </a:lnTo>
                <a:lnTo>
                  <a:pt x="130" y="43"/>
                </a:lnTo>
                <a:lnTo>
                  <a:pt x="130" y="43"/>
                </a:lnTo>
                <a:lnTo>
                  <a:pt x="145" y="58"/>
                </a:lnTo>
                <a:lnTo>
                  <a:pt x="169" y="83"/>
                </a:lnTo>
                <a:lnTo>
                  <a:pt x="72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25CBC835-5E01-4DF1-AA11-19A4AA0E28AD}"/>
              </a:ext>
            </a:extLst>
          </p:cNvPr>
          <p:cNvSpPr>
            <a:spLocks noEditPoints="1"/>
          </p:cNvSpPr>
          <p:nvPr/>
        </p:nvSpPr>
        <p:spPr bwMode="auto">
          <a:xfrm>
            <a:off x="9265444" y="3009656"/>
            <a:ext cx="315913" cy="347663"/>
          </a:xfrm>
          <a:custGeom>
            <a:avLst/>
            <a:gdLst>
              <a:gd name="T0" fmla="*/ 78 w 185"/>
              <a:gd name="T1" fmla="*/ 196 h 204"/>
              <a:gd name="T2" fmla="*/ 8 w 185"/>
              <a:gd name="T3" fmla="*/ 126 h 204"/>
              <a:gd name="T4" fmla="*/ 42 w 185"/>
              <a:gd name="T5" fmla="*/ 66 h 204"/>
              <a:gd name="T6" fmla="*/ 38 w 185"/>
              <a:gd name="T7" fmla="*/ 59 h 204"/>
              <a:gd name="T8" fmla="*/ 0 w 185"/>
              <a:gd name="T9" fmla="*/ 126 h 204"/>
              <a:gd name="T10" fmla="*/ 78 w 185"/>
              <a:gd name="T11" fmla="*/ 204 h 204"/>
              <a:gd name="T12" fmla="*/ 136 w 185"/>
              <a:gd name="T13" fmla="*/ 179 h 204"/>
              <a:gd name="T14" fmla="*/ 130 w 185"/>
              <a:gd name="T15" fmla="*/ 173 h 204"/>
              <a:gd name="T16" fmla="*/ 78 w 185"/>
              <a:gd name="T17" fmla="*/ 196 h 204"/>
              <a:gd name="T18" fmla="*/ 179 w 185"/>
              <a:gd name="T19" fmla="*/ 151 h 204"/>
              <a:gd name="T20" fmla="*/ 158 w 185"/>
              <a:gd name="T21" fmla="*/ 172 h 204"/>
              <a:gd name="T22" fmla="*/ 110 w 185"/>
              <a:gd name="T23" fmla="*/ 124 h 204"/>
              <a:gd name="T24" fmla="*/ 68 w 185"/>
              <a:gd name="T25" fmla="*/ 124 h 204"/>
              <a:gd name="T26" fmla="*/ 68 w 185"/>
              <a:gd name="T27" fmla="*/ 88 h 204"/>
              <a:gd name="T28" fmla="*/ 112 w 185"/>
              <a:gd name="T29" fmla="*/ 88 h 204"/>
              <a:gd name="T30" fmla="*/ 112 w 185"/>
              <a:gd name="T31" fmla="*/ 80 h 204"/>
              <a:gd name="T32" fmla="*/ 68 w 185"/>
              <a:gd name="T33" fmla="*/ 80 h 204"/>
              <a:gd name="T34" fmla="*/ 68 w 185"/>
              <a:gd name="T35" fmla="*/ 56 h 204"/>
              <a:gd name="T36" fmla="*/ 92 w 185"/>
              <a:gd name="T37" fmla="*/ 28 h 204"/>
              <a:gd name="T38" fmla="*/ 64 w 185"/>
              <a:gd name="T39" fmla="*/ 0 h 204"/>
              <a:gd name="T40" fmla="*/ 36 w 185"/>
              <a:gd name="T41" fmla="*/ 28 h 204"/>
              <a:gd name="T42" fmla="*/ 60 w 185"/>
              <a:gd name="T43" fmla="*/ 56 h 204"/>
              <a:gd name="T44" fmla="*/ 60 w 185"/>
              <a:gd name="T45" fmla="*/ 132 h 204"/>
              <a:gd name="T46" fmla="*/ 107 w 185"/>
              <a:gd name="T47" fmla="*/ 132 h 204"/>
              <a:gd name="T48" fmla="*/ 158 w 185"/>
              <a:gd name="T49" fmla="*/ 184 h 204"/>
              <a:gd name="T50" fmla="*/ 185 w 185"/>
              <a:gd name="T51" fmla="*/ 157 h 204"/>
              <a:gd name="T52" fmla="*/ 179 w 185"/>
              <a:gd name="T53" fmla="*/ 151 h 204"/>
              <a:gd name="T54" fmla="*/ 44 w 185"/>
              <a:gd name="T55" fmla="*/ 28 h 204"/>
              <a:gd name="T56" fmla="*/ 64 w 185"/>
              <a:gd name="T57" fmla="*/ 8 h 204"/>
              <a:gd name="T58" fmla="*/ 84 w 185"/>
              <a:gd name="T59" fmla="*/ 28 h 204"/>
              <a:gd name="T60" fmla="*/ 64 w 185"/>
              <a:gd name="T61" fmla="*/ 48 h 204"/>
              <a:gd name="T62" fmla="*/ 44 w 185"/>
              <a:gd name="T63" fmla="*/ 28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5" h="204">
                <a:moveTo>
                  <a:pt x="78" y="196"/>
                </a:moveTo>
                <a:cubicBezTo>
                  <a:pt x="40" y="196"/>
                  <a:pt x="8" y="165"/>
                  <a:pt x="8" y="126"/>
                </a:cubicBezTo>
                <a:cubicBezTo>
                  <a:pt x="8" y="101"/>
                  <a:pt x="21" y="79"/>
                  <a:pt x="42" y="66"/>
                </a:cubicBezTo>
                <a:cubicBezTo>
                  <a:pt x="38" y="59"/>
                  <a:pt x="38" y="59"/>
                  <a:pt x="38" y="59"/>
                </a:cubicBezTo>
                <a:cubicBezTo>
                  <a:pt x="15" y="73"/>
                  <a:pt x="0" y="99"/>
                  <a:pt x="0" y="126"/>
                </a:cubicBezTo>
                <a:cubicBezTo>
                  <a:pt x="0" y="169"/>
                  <a:pt x="35" y="204"/>
                  <a:pt x="78" y="204"/>
                </a:cubicBezTo>
                <a:cubicBezTo>
                  <a:pt x="100" y="204"/>
                  <a:pt x="121" y="195"/>
                  <a:pt x="136" y="179"/>
                </a:cubicBezTo>
                <a:cubicBezTo>
                  <a:pt x="130" y="173"/>
                  <a:pt x="130" y="173"/>
                  <a:pt x="130" y="173"/>
                </a:cubicBezTo>
                <a:cubicBezTo>
                  <a:pt x="117" y="188"/>
                  <a:pt x="98" y="196"/>
                  <a:pt x="78" y="196"/>
                </a:cubicBezTo>
                <a:close/>
                <a:moveTo>
                  <a:pt x="179" y="151"/>
                </a:moveTo>
                <a:cubicBezTo>
                  <a:pt x="158" y="172"/>
                  <a:pt x="158" y="172"/>
                  <a:pt x="158" y="172"/>
                </a:cubicBezTo>
                <a:cubicBezTo>
                  <a:pt x="110" y="124"/>
                  <a:pt x="110" y="124"/>
                  <a:pt x="110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8" y="88"/>
                  <a:pt x="68" y="88"/>
                  <a:pt x="68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56"/>
                  <a:pt x="68" y="56"/>
                  <a:pt x="68" y="56"/>
                </a:cubicBezTo>
                <a:cubicBezTo>
                  <a:pt x="82" y="54"/>
                  <a:pt x="92" y="42"/>
                  <a:pt x="92" y="28"/>
                </a:cubicBezTo>
                <a:cubicBezTo>
                  <a:pt x="92" y="13"/>
                  <a:pt x="80" y="0"/>
                  <a:pt x="64" y="0"/>
                </a:cubicBezTo>
                <a:cubicBezTo>
                  <a:pt x="49" y="0"/>
                  <a:pt x="36" y="13"/>
                  <a:pt x="36" y="28"/>
                </a:cubicBezTo>
                <a:cubicBezTo>
                  <a:pt x="36" y="42"/>
                  <a:pt x="47" y="54"/>
                  <a:pt x="60" y="56"/>
                </a:cubicBezTo>
                <a:cubicBezTo>
                  <a:pt x="60" y="132"/>
                  <a:pt x="60" y="132"/>
                  <a:pt x="60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58" y="184"/>
                  <a:pt x="158" y="184"/>
                  <a:pt x="158" y="184"/>
                </a:cubicBezTo>
                <a:cubicBezTo>
                  <a:pt x="185" y="157"/>
                  <a:pt x="185" y="157"/>
                  <a:pt x="185" y="157"/>
                </a:cubicBezTo>
                <a:lnTo>
                  <a:pt x="179" y="151"/>
                </a:lnTo>
                <a:close/>
                <a:moveTo>
                  <a:pt x="44" y="28"/>
                </a:moveTo>
                <a:cubicBezTo>
                  <a:pt x="44" y="17"/>
                  <a:pt x="53" y="8"/>
                  <a:pt x="64" y="8"/>
                </a:cubicBezTo>
                <a:cubicBezTo>
                  <a:pt x="75" y="8"/>
                  <a:pt x="84" y="17"/>
                  <a:pt x="84" y="28"/>
                </a:cubicBezTo>
                <a:cubicBezTo>
                  <a:pt x="84" y="39"/>
                  <a:pt x="75" y="48"/>
                  <a:pt x="64" y="48"/>
                </a:cubicBezTo>
                <a:cubicBezTo>
                  <a:pt x="53" y="48"/>
                  <a:pt x="44" y="39"/>
                  <a:pt x="44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A7087B54-8715-426E-B7F7-60AFF864AC7A}"/>
              </a:ext>
            </a:extLst>
          </p:cNvPr>
          <p:cNvSpPr>
            <a:spLocks noEditPoints="1"/>
          </p:cNvSpPr>
          <p:nvPr/>
        </p:nvSpPr>
        <p:spPr bwMode="auto">
          <a:xfrm>
            <a:off x="5925344" y="3012831"/>
            <a:ext cx="341313" cy="341313"/>
          </a:xfrm>
          <a:custGeom>
            <a:avLst/>
            <a:gdLst>
              <a:gd name="T0" fmla="*/ 142 w 215"/>
              <a:gd name="T1" fmla="*/ 215 h 215"/>
              <a:gd name="T2" fmla="*/ 73 w 215"/>
              <a:gd name="T3" fmla="*/ 215 h 215"/>
              <a:gd name="T4" fmla="*/ 73 w 215"/>
              <a:gd name="T5" fmla="*/ 142 h 215"/>
              <a:gd name="T6" fmla="*/ 0 w 215"/>
              <a:gd name="T7" fmla="*/ 142 h 215"/>
              <a:gd name="T8" fmla="*/ 0 w 215"/>
              <a:gd name="T9" fmla="*/ 73 h 215"/>
              <a:gd name="T10" fmla="*/ 73 w 215"/>
              <a:gd name="T11" fmla="*/ 73 h 215"/>
              <a:gd name="T12" fmla="*/ 73 w 215"/>
              <a:gd name="T13" fmla="*/ 0 h 215"/>
              <a:gd name="T14" fmla="*/ 142 w 215"/>
              <a:gd name="T15" fmla="*/ 0 h 215"/>
              <a:gd name="T16" fmla="*/ 142 w 215"/>
              <a:gd name="T17" fmla="*/ 73 h 215"/>
              <a:gd name="T18" fmla="*/ 215 w 215"/>
              <a:gd name="T19" fmla="*/ 73 h 215"/>
              <a:gd name="T20" fmla="*/ 215 w 215"/>
              <a:gd name="T21" fmla="*/ 142 h 215"/>
              <a:gd name="T22" fmla="*/ 142 w 215"/>
              <a:gd name="T23" fmla="*/ 142 h 215"/>
              <a:gd name="T24" fmla="*/ 142 w 215"/>
              <a:gd name="T25" fmla="*/ 215 h 215"/>
              <a:gd name="T26" fmla="*/ 82 w 215"/>
              <a:gd name="T27" fmla="*/ 206 h 215"/>
              <a:gd name="T28" fmla="*/ 133 w 215"/>
              <a:gd name="T29" fmla="*/ 206 h 215"/>
              <a:gd name="T30" fmla="*/ 133 w 215"/>
              <a:gd name="T31" fmla="*/ 133 h 215"/>
              <a:gd name="T32" fmla="*/ 206 w 215"/>
              <a:gd name="T33" fmla="*/ 133 h 215"/>
              <a:gd name="T34" fmla="*/ 206 w 215"/>
              <a:gd name="T35" fmla="*/ 82 h 215"/>
              <a:gd name="T36" fmla="*/ 133 w 215"/>
              <a:gd name="T37" fmla="*/ 82 h 215"/>
              <a:gd name="T38" fmla="*/ 133 w 215"/>
              <a:gd name="T39" fmla="*/ 9 h 215"/>
              <a:gd name="T40" fmla="*/ 82 w 215"/>
              <a:gd name="T41" fmla="*/ 9 h 215"/>
              <a:gd name="T42" fmla="*/ 82 w 215"/>
              <a:gd name="T43" fmla="*/ 82 h 215"/>
              <a:gd name="T44" fmla="*/ 9 w 215"/>
              <a:gd name="T45" fmla="*/ 82 h 215"/>
              <a:gd name="T46" fmla="*/ 9 w 215"/>
              <a:gd name="T47" fmla="*/ 133 h 215"/>
              <a:gd name="T48" fmla="*/ 82 w 215"/>
              <a:gd name="T49" fmla="*/ 133 h 215"/>
              <a:gd name="T50" fmla="*/ 82 w 215"/>
              <a:gd name="T51" fmla="*/ 206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15" h="215">
                <a:moveTo>
                  <a:pt x="142" y="215"/>
                </a:moveTo>
                <a:lnTo>
                  <a:pt x="73" y="215"/>
                </a:lnTo>
                <a:lnTo>
                  <a:pt x="73" y="142"/>
                </a:lnTo>
                <a:lnTo>
                  <a:pt x="0" y="142"/>
                </a:lnTo>
                <a:lnTo>
                  <a:pt x="0" y="73"/>
                </a:lnTo>
                <a:lnTo>
                  <a:pt x="73" y="73"/>
                </a:lnTo>
                <a:lnTo>
                  <a:pt x="73" y="0"/>
                </a:lnTo>
                <a:lnTo>
                  <a:pt x="142" y="0"/>
                </a:lnTo>
                <a:lnTo>
                  <a:pt x="142" y="73"/>
                </a:lnTo>
                <a:lnTo>
                  <a:pt x="215" y="73"/>
                </a:lnTo>
                <a:lnTo>
                  <a:pt x="215" y="142"/>
                </a:lnTo>
                <a:lnTo>
                  <a:pt x="142" y="142"/>
                </a:lnTo>
                <a:lnTo>
                  <a:pt x="142" y="215"/>
                </a:lnTo>
                <a:close/>
                <a:moveTo>
                  <a:pt x="82" y="206"/>
                </a:moveTo>
                <a:lnTo>
                  <a:pt x="133" y="206"/>
                </a:lnTo>
                <a:lnTo>
                  <a:pt x="133" y="133"/>
                </a:lnTo>
                <a:lnTo>
                  <a:pt x="206" y="133"/>
                </a:lnTo>
                <a:lnTo>
                  <a:pt x="206" y="82"/>
                </a:lnTo>
                <a:lnTo>
                  <a:pt x="133" y="82"/>
                </a:lnTo>
                <a:lnTo>
                  <a:pt x="133" y="9"/>
                </a:lnTo>
                <a:lnTo>
                  <a:pt x="82" y="9"/>
                </a:lnTo>
                <a:lnTo>
                  <a:pt x="82" y="82"/>
                </a:lnTo>
                <a:lnTo>
                  <a:pt x="9" y="82"/>
                </a:lnTo>
                <a:lnTo>
                  <a:pt x="9" y="133"/>
                </a:lnTo>
                <a:lnTo>
                  <a:pt x="82" y="133"/>
                </a:lnTo>
                <a:lnTo>
                  <a:pt x="82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130FA0-9B66-4FFB-BE1F-365555110AEC}"/>
              </a:ext>
            </a:extLst>
          </p:cNvPr>
          <p:cNvCxnSpPr/>
          <p:nvPr/>
        </p:nvCxnSpPr>
        <p:spPr>
          <a:xfrm>
            <a:off x="3794125" y="3183487"/>
            <a:ext cx="12763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9839C1-000C-4631-9EF7-0A633899E5E4}"/>
              </a:ext>
            </a:extLst>
          </p:cNvPr>
          <p:cNvCxnSpPr/>
          <p:nvPr/>
        </p:nvCxnSpPr>
        <p:spPr>
          <a:xfrm>
            <a:off x="7121525" y="3183487"/>
            <a:ext cx="12763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628D2BE-7427-8E40-B01D-8D4ACA1A1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nician Writing Medical Report">
            <a:extLst>
              <a:ext uri="{FF2B5EF4-FFF2-40B4-BE49-F238E27FC236}">
                <a16:creationId xmlns:a16="http://schemas.microsoft.com/office/drawing/2014/main" id="{A394088A-2E8D-40A9-8AE1-C696532F1BC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204913" y="3109913"/>
            <a:ext cx="2124075" cy="2124075"/>
          </a:xfr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DA6D020-DD53-4840-AAC1-39F8FC707D7F}"/>
              </a:ext>
            </a:extLst>
          </p:cNvPr>
          <p:cNvSpPr txBox="1"/>
          <p:nvPr/>
        </p:nvSpPr>
        <p:spPr>
          <a:xfrm>
            <a:off x="1219202" y="721101"/>
            <a:ext cx="9753598" cy="9502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id-ID" sz="66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Task</a:t>
            </a:r>
            <a:r>
              <a:rPr lang="id-ID" sz="66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id-ID" sz="6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&amp; </a:t>
            </a:r>
            <a:r>
              <a:rPr lang="id-ID" sz="6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Next</a:t>
            </a:r>
            <a:r>
              <a:rPr lang="id-ID" sz="6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id-ID" sz="6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Steps</a:t>
            </a:r>
            <a:endParaRPr lang="id-ID" sz="6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D57BE0C-14A3-490C-9AB1-83EBEAA4160B}"/>
              </a:ext>
            </a:extLst>
          </p:cNvPr>
          <p:cNvSpPr/>
          <p:nvPr/>
        </p:nvSpPr>
        <p:spPr>
          <a:xfrm>
            <a:off x="895350" y="2799844"/>
            <a:ext cx="2743200" cy="274320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F9A06A6-DA8F-4D18-88CC-0C8B0346C6A9}"/>
              </a:ext>
            </a:extLst>
          </p:cNvPr>
          <p:cNvSpPr/>
          <p:nvPr/>
        </p:nvSpPr>
        <p:spPr>
          <a:xfrm>
            <a:off x="4860558" y="2502034"/>
            <a:ext cx="6271899" cy="943964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F41106-68F8-44E5-A75D-7B3E8DAB7A08}"/>
              </a:ext>
            </a:extLst>
          </p:cNvPr>
          <p:cNvSpPr txBox="1"/>
          <p:nvPr/>
        </p:nvSpPr>
        <p:spPr>
          <a:xfrm>
            <a:off x="5858876" y="2695222"/>
            <a:ext cx="3809386" cy="5575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Lorem ipsum dolor sit amet, consectetuer adipiscing elit. Aenean commodo ligula eget dolor.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15BD1A8-84E4-41C1-A9A7-7C5A436E6FDB}"/>
              </a:ext>
            </a:extLst>
          </p:cNvPr>
          <p:cNvSpPr/>
          <p:nvPr/>
        </p:nvSpPr>
        <p:spPr>
          <a:xfrm>
            <a:off x="5047297" y="2661596"/>
            <a:ext cx="624840" cy="624840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d-ID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01</a:t>
            </a:r>
            <a:endParaRPr lang="en-ID" sz="1400" b="1" dirty="0">
              <a:solidFill>
                <a:schemeClr val="accent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91B9704-C628-43EE-9D3A-FD8E2D7C2F5F}"/>
              </a:ext>
            </a:extLst>
          </p:cNvPr>
          <p:cNvSpPr/>
          <p:nvPr/>
        </p:nvSpPr>
        <p:spPr>
          <a:xfrm>
            <a:off x="4860558" y="3699463"/>
            <a:ext cx="6271899" cy="943964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B0194E-9297-4D0A-BBDC-F3BF450B1407}"/>
              </a:ext>
            </a:extLst>
          </p:cNvPr>
          <p:cNvSpPr txBox="1"/>
          <p:nvPr/>
        </p:nvSpPr>
        <p:spPr>
          <a:xfrm>
            <a:off x="5858876" y="3892651"/>
            <a:ext cx="3809386" cy="5575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Lorem ipsum dolor sit amet, consectetuer adipiscing elit. Aenean commodo ligula eget dolor.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699805-CBB9-4D18-9245-6AADF40B2C3F}"/>
              </a:ext>
            </a:extLst>
          </p:cNvPr>
          <p:cNvSpPr/>
          <p:nvPr/>
        </p:nvSpPr>
        <p:spPr>
          <a:xfrm>
            <a:off x="5047297" y="3859025"/>
            <a:ext cx="624840" cy="624840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d-ID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02</a:t>
            </a:r>
            <a:endParaRPr lang="en-ID" sz="1400" b="1" dirty="0">
              <a:solidFill>
                <a:schemeClr val="accent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3B5CAF4-83BE-4BDF-A8E5-DE1E45B186E8}"/>
              </a:ext>
            </a:extLst>
          </p:cNvPr>
          <p:cNvSpPr/>
          <p:nvPr/>
        </p:nvSpPr>
        <p:spPr>
          <a:xfrm>
            <a:off x="4860558" y="4896891"/>
            <a:ext cx="6271899" cy="943964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7ADC85-850B-49BA-AF50-F410E655F62A}"/>
              </a:ext>
            </a:extLst>
          </p:cNvPr>
          <p:cNvSpPr txBox="1"/>
          <p:nvPr/>
        </p:nvSpPr>
        <p:spPr>
          <a:xfrm>
            <a:off x="5858876" y="5090079"/>
            <a:ext cx="3809386" cy="5575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Lorem ipsum dolor sit amet, consectetuer adipiscing elit. Aenean commodo ligula eget dolor.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EAF09C2-ED0C-4104-9AE7-FC0636D5478D}"/>
              </a:ext>
            </a:extLst>
          </p:cNvPr>
          <p:cNvSpPr/>
          <p:nvPr/>
        </p:nvSpPr>
        <p:spPr>
          <a:xfrm>
            <a:off x="5047297" y="5056453"/>
            <a:ext cx="624840" cy="624840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d-ID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03</a:t>
            </a:r>
            <a:endParaRPr lang="en-ID" sz="1400" b="1" dirty="0">
              <a:solidFill>
                <a:schemeClr val="accent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9012C0B-5E64-4EB9-B0F9-9B7523A3844C}"/>
              </a:ext>
            </a:extLst>
          </p:cNvPr>
          <p:cNvSpPr/>
          <p:nvPr/>
        </p:nvSpPr>
        <p:spPr>
          <a:xfrm>
            <a:off x="2534264" y="2807368"/>
            <a:ext cx="1100476" cy="110047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611D285-3E7F-4447-B8FD-E307D56602D8}"/>
              </a:ext>
            </a:extLst>
          </p:cNvPr>
          <p:cNvSpPr/>
          <p:nvPr/>
        </p:nvSpPr>
        <p:spPr>
          <a:xfrm>
            <a:off x="2632595" y="2905699"/>
            <a:ext cx="903813" cy="903813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95" name="Gruppieren 529">
            <a:extLst>
              <a:ext uri="{FF2B5EF4-FFF2-40B4-BE49-F238E27FC236}">
                <a16:creationId xmlns:a16="http://schemas.microsoft.com/office/drawing/2014/main" id="{DA5D4379-A649-4DF8-AC77-F9F025EA8806}"/>
              </a:ext>
            </a:extLst>
          </p:cNvPr>
          <p:cNvGrpSpPr/>
          <p:nvPr/>
        </p:nvGrpSpPr>
        <p:grpSpPr>
          <a:xfrm>
            <a:off x="2875349" y="3122802"/>
            <a:ext cx="418307" cy="469609"/>
            <a:chOff x="3167856" y="5077618"/>
            <a:chExt cx="336550" cy="377825"/>
          </a:xfrm>
          <a:solidFill>
            <a:schemeClr val="bg1"/>
          </a:solidFill>
        </p:grpSpPr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C0159B23-074C-4448-B24D-8F2AC8C73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593" y="5139531"/>
              <a:ext cx="219075" cy="217488"/>
            </a:xfrm>
            <a:custGeom>
              <a:avLst/>
              <a:gdLst>
                <a:gd name="T0" fmla="*/ 75 w 128"/>
                <a:gd name="T1" fmla="*/ 128 h 128"/>
                <a:gd name="T2" fmla="*/ 53 w 128"/>
                <a:gd name="T3" fmla="*/ 128 h 128"/>
                <a:gd name="T4" fmla="*/ 44 w 128"/>
                <a:gd name="T5" fmla="*/ 119 h 128"/>
                <a:gd name="T6" fmla="*/ 44 w 128"/>
                <a:gd name="T7" fmla="*/ 85 h 128"/>
                <a:gd name="T8" fmla="*/ 43 w 128"/>
                <a:gd name="T9" fmla="*/ 84 h 128"/>
                <a:gd name="T10" fmla="*/ 9 w 128"/>
                <a:gd name="T11" fmla="*/ 84 h 128"/>
                <a:gd name="T12" fmla="*/ 0 w 128"/>
                <a:gd name="T13" fmla="*/ 75 h 128"/>
                <a:gd name="T14" fmla="*/ 0 w 128"/>
                <a:gd name="T15" fmla="*/ 53 h 128"/>
                <a:gd name="T16" fmla="*/ 9 w 128"/>
                <a:gd name="T17" fmla="*/ 44 h 128"/>
                <a:gd name="T18" fmla="*/ 43 w 128"/>
                <a:gd name="T19" fmla="*/ 44 h 128"/>
                <a:gd name="T20" fmla="*/ 44 w 128"/>
                <a:gd name="T21" fmla="*/ 43 h 128"/>
                <a:gd name="T22" fmla="*/ 44 w 128"/>
                <a:gd name="T23" fmla="*/ 9 h 128"/>
                <a:gd name="T24" fmla="*/ 53 w 128"/>
                <a:gd name="T25" fmla="*/ 0 h 128"/>
                <a:gd name="T26" fmla="*/ 75 w 128"/>
                <a:gd name="T27" fmla="*/ 0 h 128"/>
                <a:gd name="T28" fmla="*/ 84 w 128"/>
                <a:gd name="T29" fmla="*/ 9 h 128"/>
                <a:gd name="T30" fmla="*/ 84 w 128"/>
                <a:gd name="T31" fmla="*/ 43 h 128"/>
                <a:gd name="T32" fmla="*/ 85 w 128"/>
                <a:gd name="T33" fmla="*/ 44 h 128"/>
                <a:gd name="T34" fmla="*/ 119 w 128"/>
                <a:gd name="T35" fmla="*/ 44 h 128"/>
                <a:gd name="T36" fmla="*/ 128 w 128"/>
                <a:gd name="T37" fmla="*/ 53 h 128"/>
                <a:gd name="T38" fmla="*/ 128 w 128"/>
                <a:gd name="T39" fmla="*/ 75 h 128"/>
                <a:gd name="T40" fmla="*/ 119 w 128"/>
                <a:gd name="T41" fmla="*/ 84 h 128"/>
                <a:gd name="T42" fmla="*/ 85 w 128"/>
                <a:gd name="T43" fmla="*/ 84 h 128"/>
                <a:gd name="T44" fmla="*/ 84 w 128"/>
                <a:gd name="T45" fmla="*/ 85 h 128"/>
                <a:gd name="T46" fmla="*/ 84 w 128"/>
                <a:gd name="T47" fmla="*/ 119 h 128"/>
                <a:gd name="T48" fmla="*/ 75 w 128"/>
                <a:gd name="T49" fmla="*/ 128 h 128"/>
                <a:gd name="T50" fmla="*/ 9 w 128"/>
                <a:gd name="T51" fmla="*/ 52 h 128"/>
                <a:gd name="T52" fmla="*/ 8 w 128"/>
                <a:gd name="T53" fmla="*/ 53 h 128"/>
                <a:gd name="T54" fmla="*/ 8 w 128"/>
                <a:gd name="T55" fmla="*/ 75 h 128"/>
                <a:gd name="T56" fmla="*/ 9 w 128"/>
                <a:gd name="T57" fmla="*/ 76 h 128"/>
                <a:gd name="T58" fmla="*/ 43 w 128"/>
                <a:gd name="T59" fmla="*/ 76 h 128"/>
                <a:gd name="T60" fmla="*/ 52 w 128"/>
                <a:gd name="T61" fmla="*/ 85 h 128"/>
                <a:gd name="T62" fmla="*/ 52 w 128"/>
                <a:gd name="T63" fmla="*/ 119 h 128"/>
                <a:gd name="T64" fmla="*/ 53 w 128"/>
                <a:gd name="T65" fmla="*/ 120 h 128"/>
                <a:gd name="T66" fmla="*/ 75 w 128"/>
                <a:gd name="T67" fmla="*/ 120 h 128"/>
                <a:gd name="T68" fmla="*/ 76 w 128"/>
                <a:gd name="T69" fmla="*/ 119 h 128"/>
                <a:gd name="T70" fmla="*/ 76 w 128"/>
                <a:gd name="T71" fmla="*/ 85 h 128"/>
                <a:gd name="T72" fmla="*/ 85 w 128"/>
                <a:gd name="T73" fmla="*/ 76 h 128"/>
                <a:gd name="T74" fmla="*/ 119 w 128"/>
                <a:gd name="T75" fmla="*/ 76 h 128"/>
                <a:gd name="T76" fmla="*/ 120 w 128"/>
                <a:gd name="T77" fmla="*/ 75 h 128"/>
                <a:gd name="T78" fmla="*/ 120 w 128"/>
                <a:gd name="T79" fmla="*/ 53 h 128"/>
                <a:gd name="T80" fmla="*/ 119 w 128"/>
                <a:gd name="T81" fmla="*/ 52 h 128"/>
                <a:gd name="T82" fmla="*/ 85 w 128"/>
                <a:gd name="T83" fmla="*/ 52 h 128"/>
                <a:gd name="T84" fmla="*/ 76 w 128"/>
                <a:gd name="T85" fmla="*/ 43 h 128"/>
                <a:gd name="T86" fmla="*/ 76 w 128"/>
                <a:gd name="T87" fmla="*/ 9 h 128"/>
                <a:gd name="T88" fmla="*/ 75 w 128"/>
                <a:gd name="T89" fmla="*/ 8 h 128"/>
                <a:gd name="T90" fmla="*/ 53 w 128"/>
                <a:gd name="T91" fmla="*/ 8 h 128"/>
                <a:gd name="T92" fmla="*/ 52 w 128"/>
                <a:gd name="T93" fmla="*/ 9 h 128"/>
                <a:gd name="T94" fmla="*/ 52 w 128"/>
                <a:gd name="T95" fmla="*/ 43 h 128"/>
                <a:gd name="T96" fmla="*/ 43 w 128"/>
                <a:gd name="T97" fmla="*/ 52 h 128"/>
                <a:gd name="T98" fmla="*/ 9 w 128"/>
                <a:gd name="T99" fmla="*/ 5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28">
                  <a:moveTo>
                    <a:pt x="75" y="128"/>
                  </a:moveTo>
                  <a:cubicBezTo>
                    <a:pt x="53" y="128"/>
                    <a:pt x="53" y="128"/>
                    <a:pt x="53" y="128"/>
                  </a:cubicBezTo>
                  <a:cubicBezTo>
                    <a:pt x="48" y="128"/>
                    <a:pt x="44" y="124"/>
                    <a:pt x="44" y="119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4" y="84"/>
                    <a:pt x="44" y="84"/>
                    <a:pt x="43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4" y="84"/>
                    <a:pt x="0" y="80"/>
                    <a:pt x="0" y="7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8"/>
                    <a:pt x="4" y="44"/>
                    <a:pt x="9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3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8" y="0"/>
                    <a:pt x="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4" y="4"/>
                    <a:pt x="84" y="9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4" y="44"/>
                    <a:pt x="84" y="44"/>
                    <a:pt x="85" y="44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24" y="44"/>
                    <a:pt x="128" y="48"/>
                    <a:pt x="128" y="53"/>
                  </a:cubicBezTo>
                  <a:cubicBezTo>
                    <a:pt x="128" y="75"/>
                    <a:pt x="128" y="75"/>
                    <a:pt x="128" y="75"/>
                  </a:cubicBezTo>
                  <a:cubicBezTo>
                    <a:pt x="128" y="80"/>
                    <a:pt x="124" y="84"/>
                    <a:pt x="119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4" y="84"/>
                    <a:pt x="84" y="84"/>
                    <a:pt x="84" y="85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4" y="124"/>
                    <a:pt x="80" y="128"/>
                    <a:pt x="75" y="128"/>
                  </a:cubicBezTo>
                  <a:close/>
                  <a:moveTo>
                    <a:pt x="9" y="52"/>
                  </a:moveTo>
                  <a:cubicBezTo>
                    <a:pt x="8" y="52"/>
                    <a:pt x="8" y="52"/>
                    <a:pt x="8" y="5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6"/>
                    <a:pt x="8" y="76"/>
                    <a:pt x="9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8" y="76"/>
                    <a:pt x="52" y="80"/>
                    <a:pt x="52" y="85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2" y="120"/>
                    <a:pt x="52" y="120"/>
                    <a:pt x="53" y="120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6" y="120"/>
                    <a:pt x="76" y="120"/>
                    <a:pt x="76" y="119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0"/>
                    <a:pt x="80" y="76"/>
                    <a:pt x="85" y="76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0" y="76"/>
                    <a:pt x="120" y="76"/>
                    <a:pt x="120" y="75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2"/>
                    <a:pt x="120" y="52"/>
                    <a:pt x="119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0" y="52"/>
                    <a:pt x="76" y="48"/>
                    <a:pt x="76" y="4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6" y="8"/>
                    <a:pt x="75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8"/>
                    <a:pt x="52" y="8"/>
                    <a:pt x="52" y="9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8"/>
                    <a:pt x="48" y="52"/>
                    <a:pt x="43" y="52"/>
                  </a:cubicBezTo>
                  <a:lnTo>
                    <a:pt x="9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DFB65DA6-DDF3-4768-AD2E-2504077C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7856" y="5077618"/>
              <a:ext cx="336550" cy="377825"/>
            </a:xfrm>
            <a:custGeom>
              <a:avLst/>
              <a:gdLst>
                <a:gd name="T0" fmla="*/ 99 w 198"/>
                <a:gd name="T1" fmla="*/ 221 h 221"/>
                <a:gd name="T2" fmla="*/ 72 w 198"/>
                <a:gd name="T3" fmla="*/ 201 h 221"/>
                <a:gd name="T4" fmla="*/ 9 w 198"/>
                <a:gd name="T5" fmla="*/ 98 h 221"/>
                <a:gd name="T6" fmla="*/ 1 w 198"/>
                <a:gd name="T7" fmla="*/ 44 h 221"/>
                <a:gd name="T8" fmla="*/ 13 w 198"/>
                <a:gd name="T9" fmla="*/ 25 h 221"/>
                <a:gd name="T10" fmla="*/ 99 w 198"/>
                <a:gd name="T11" fmla="*/ 0 h 221"/>
                <a:gd name="T12" fmla="*/ 185 w 198"/>
                <a:gd name="T13" fmla="*/ 25 h 221"/>
                <a:gd name="T14" fmla="*/ 197 w 198"/>
                <a:gd name="T15" fmla="*/ 44 h 221"/>
                <a:gd name="T16" fmla="*/ 189 w 198"/>
                <a:gd name="T17" fmla="*/ 98 h 221"/>
                <a:gd name="T18" fmla="*/ 126 w 198"/>
                <a:gd name="T19" fmla="*/ 201 h 221"/>
                <a:gd name="T20" fmla="*/ 99 w 198"/>
                <a:gd name="T21" fmla="*/ 221 h 221"/>
                <a:gd name="T22" fmla="*/ 99 w 198"/>
                <a:gd name="T23" fmla="*/ 8 h 221"/>
                <a:gd name="T24" fmla="*/ 15 w 198"/>
                <a:gd name="T25" fmla="*/ 33 h 221"/>
                <a:gd name="T26" fmla="*/ 9 w 198"/>
                <a:gd name="T27" fmla="*/ 43 h 221"/>
                <a:gd name="T28" fmla="*/ 17 w 198"/>
                <a:gd name="T29" fmla="*/ 96 h 221"/>
                <a:gd name="T30" fmla="*/ 77 w 198"/>
                <a:gd name="T31" fmla="*/ 195 h 221"/>
                <a:gd name="T32" fmla="*/ 99 w 198"/>
                <a:gd name="T33" fmla="*/ 211 h 221"/>
                <a:gd name="T34" fmla="*/ 121 w 198"/>
                <a:gd name="T35" fmla="*/ 195 h 221"/>
                <a:gd name="T36" fmla="*/ 181 w 198"/>
                <a:gd name="T37" fmla="*/ 96 h 221"/>
                <a:gd name="T38" fmla="*/ 189 w 198"/>
                <a:gd name="T39" fmla="*/ 43 h 221"/>
                <a:gd name="T40" fmla="*/ 183 w 198"/>
                <a:gd name="T41" fmla="*/ 33 h 221"/>
                <a:gd name="T42" fmla="*/ 99 w 198"/>
                <a:gd name="T43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221">
                  <a:moveTo>
                    <a:pt x="99" y="221"/>
                  </a:moveTo>
                  <a:cubicBezTo>
                    <a:pt x="72" y="201"/>
                    <a:pt x="72" y="201"/>
                    <a:pt x="72" y="201"/>
                  </a:cubicBezTo>
                  <a:cubicBezTo>
                    <a:pt x="38" y="176"/>
                    <a:pt x="16" y="139"/>
                    <a:pt x="9" y="98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36"/>
                    <a:pt x="5" y="27"/>
                    <a:pt x="13" y="25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85" y="25"/>
                    <a:pt x="185" y="25"/>
                    <a:pt x="185" y="25"/>
                  </a:cubicBezTo>
                  <a:cubicBezTo>
                    <a:pt x="193" y="27"/>
                    <a:pt x="198" y="36"/>
                    <a:pt x="197" y="44"/>
                  </a:cubicBezTo>
                  <a:cubicBezTo>
                    <a:pt x="189" y="98"/>
                    <a:pt x="189" y="98"/>
                    <a:pt x="189" y="98"/>
                  </a:cubicBezTo>
                  <a:cubicBezTo>
                    <a:pt x="182" y="139"/>
                    <a:pt x="160" y="176"/>
                    <a:pt x="126" y="201"/>
                  </a:cubicBezTo>
                  <a:lnTo>
                    <a:pt x="99" y="221"/>
                  </a:lnTo>
                  <a:close/>
                  <a:moveTo>
                    <a:pt x="99" y="8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1" y="34"/>
                    <a:pt x="8" y="38"/>
                    <a:pt x="9" y="43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3" y="136"/>
                    <a:pt x="44" y="171"/>
                    <a:pt x="77" y="195"/>
                  </a:cubicBezTo>
                  <a:cubicBezTo>
                    <a:pt x="99" y="211"/>
                    <a:pt x="99" y="211"/>
                    <a:pt x="99" y="211"/>
                  </a:cubicBezTo>
                  <a:cubicBezTo>
                    <a:pt x="121" y="195"/>
                    <a:pt x="121" y="195"/>
                    <a:pt x="121" y="195"/>
                  </a:cubicBezTo>
                  <a:cubicBezTo>
                    <a:pt x="154" y="171"/>
                    <a:pt x="175" y="136"/>
                    <a:pt x="181" y="96"/>
                  </a:cubicBezTo>
                  <a:cubicBezTo>
                    <a:pt x="189" y="43"/>
                    <a:pt x="189" y="43"/>
                    <a:pt x="189" y="43"/>
                  </a:cubicBezTo>
                  <a:cubicBezTo>
                    <a:pt x="190" y="38"/>
                    <a:pt x="187" y="34"/>
                    <a:pt x="183" y="33"/>
                  </a:cubicBezTo>
                  <a:lnTo>
                    <a:pt x="9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D21B75F-CF96-4BBA-97FA-D59AA0E48BBB}"/>
              </a:ext>
            </a:extLst>
          </p:cNvPr>
          <p:cNvSpPr txBox="1"/>
          <p:nvPr/>
        </p:nvSpPr>
        <p:spPr>
          <a:xfrm>
            <a:off x="4191000" y="1469093"/>
            <a:ext cx="3810000" cy="4301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30000"/>
              </a:lnSpc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Departement Medical Center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F46F48-CFCD-4A4F-A02A-ACACFE99C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"/>
    </mc:Choice>
    <mc:Fallback xmlns="">
      <p:transition spd="slow" advTm="53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octor having operation">
            <a:extLst>
              <a:ext uri="{FF2B5EF4-FFF2-40B4-BE49-F238E27FC236}">
                <a16:creationId xmlns:a16="http://schemas.microsoft.com/office/drawing/2014/main" id="{67C75D75-9B4A-4270-9E6C-BA0691C9B84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0"/>
          <a:stretch>
            <a:fillRect/>
          </a:stretch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30AEC1-7D6C-439E-A229-29B7695B85D1}"/>
              </a:ext>
            </a:extLst>
          </p:cNvPr>
          <p:cNvSpPr/>
          <p:nvPr/>
        </p:nvSpPr>
        <p:spPr>
          <a:xfrm>
            <a:off x="1466850" y="1827571"/>
            <a:ext cx="3352800" cy="33528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3134B59-A5CF-40E3-A914-64AD2C43950A}"/>
              </a:ext>
            </a:extLst>
          </p:cNvPr>
          <p:cNvSpPr/>
          <p:nvPr/>
        </p:nvSpPr>
        <p:spPr>
          <a:xfrm>
            <a:off x="3561121" y="1677629"/>
            <a:ext cx="1292942" cy="129294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838200" dist="431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FF28B2-7F9B-4388-9D81-FD3B5949550F}"/>
              </a:ext>
            </a:extLst>
          </p:cNvPr>
          <p:cNvSpPr/>
          <p:nvPr/>
        </p:nvSpPr>
        <p:spPr>
          <a:xfrm>
            <a:off x="3676650" y="1793158"/>
            <a:ext cx="1061884" cy="1061884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F9E10-36A2-4832-AA1F-3859CAF5CBB0}"/>
              </a:ext>
            </a:extLst>
          </p:cNvPr>
          <p:cNvSpPr txBox="1"/>
          <p:nvPr/>
        </p:nvSpPr>
        <p:spPr>
          <a:xfrm>
            <a:off x="5638800" y="2773418"/>
            <a:ext cx="5086350" cy="146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spcAft>
                <a:spcPts val="1200"/>
              </a:spcAft>
            </a:pPr>
            <a:r>
              <a:rPr lang="id-ID" sz="4800" dirty="0">
                <a:latin typeface="+mj-lt"/>
              </a:rPr>
              <a:t>Thank You</a:t>
            </a:r>
          </a:p>
          <a:p>
            <a:pPr algn="l">
              <a:spcAft>
                <a:spcPts val="1200"/>
              </a:spcAft>
            </a:pPr>
            <a:r>
              <a:rPr lang="id-ID" sz="48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rPr>
              <a:t>For </a:t>
            </a:r>
            <a:r>
              <a:rPr lang="id-ID" sz="4800" b="1" dirty="0" err="1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rPr>
              <a:t>Attending</a:t>
            </a:r>
            <a:r>
              <a:rPr lang="id-ID" sz="48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rPr>
              <a:t>.</a:t>
            </a:r>
            <a:endParaRPr lang="id-ID" sz="8000" b="1" dirty="0">
              <a:solidFill>
                <a:schemeClr val="accent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id="{C938BB07-7E94-45CF-87C8-0193D6EA00B8}"/>
              </a:ext>
            </a:extLst>
          </p:cNvPr>
          <p:cNvSpPr>
            <a:spLocks noEditPoints="1"/>
          </p:cNvSpPr>
          <p:nvPr/>
        </p:nvSpPr>
        <p:spPr bwMode="auto">
          <a:xfrm>
            <a:off x="4055589" y="2101301"/>
            <a:ext cx="304007" cy="445599"/>
          </a:xfrm>
          <a:custGeom>
            <a:avLst/>
            <a:gdLst>
              <a:gd name="T0" fmla="*/ 124 w 136"/>
              <a:gd name="T1" fmla="*/ 65 h 200"/>
              <a:gd name="T2" fmla="*/ 136 w 136"/>
              <a:gd name="T3" fmla="*/ 0 h 200"/>
              <a:gd name="T4" fmla="*/ 0 w 136"/>
              <a:gd name="T5" fmla="*/ 0 h 200"/>
              <a:gd name="T6" fmla="*/ 12 w 136"/>
              <a:gd name="T7" fmla="*/ 65 h 200"/>
              <a:gd name="T8" fmla="*/ 11 w 136"/>
              <a:gd name="T9" fmla="*/ 66 h 200"/>
              <a:gd name="T10" fmla="*/ 1 w 136"/>
              <a:gd name="T11" fmla="*/ 110 h 200"/>
              <a:gd name="T12" fmla="*/ 68 w 136"/>
              <a:gd name="T13" fmla="*/ 200 h 200"/>
              <a:gd name="T14" fmla="*/ 135 w 136"/>
              <a:gd name="T15" fmla="*/ 110 h 200"/>
              <a:gd name="T16" fmla="*/ 125 w 136"/>
              <a:gd name="T17" fmla="*/ 66 h 200"/>
              <a:gd name="T18" fmla="*/ 124 w 136"/>
              <a:gd name="T19" fmla="*/ 65 h 200"/>
              <a:gd name="T20" fmla="*/ 10 w 136"/>
              <a:gd name="T21" fmla="*/ 8 h 200"/>
              <a:gd name="T22" fmla="*/ 127 w 136"/>
              <a:gd name="T23" fmla="*/ 8 h 200"/>
              <a:gd name="T24" fmla="*/ 116 w 136"/>
              <a:gd name="T25" fmla="*/ 64 h 200"/>
              <a:gd name="T26" fmla="*/ 20 w 136"/>
              <a:gd name="T27" fmla="*/ 64 h 200"/>
              <a:gd name="T28" fmla="*/ 10 w 136"/>
              <a:gd name="T29" fmla="*/ 8 h 200"/>
              <a:gd name="T30" fmla="*/ 68 w 136"/>
              <a:gd name="T31" fmla="*/ 192 h 200"/>
              <a:gd name="T32" fmla="*/ 9 w 136"/>
              <a:gd name="T33" fmla="*/ 110 h 200"/>
              <a:gd name="T34" fmla="*/ 9 w 136"/>
              <a:gd name="T35" fmla="*/ 108 h 200"/>
              <a:gd name="T36" fmla="*/ 11 w 136"/>
              <a:gd name="T37" fmla="*/ 111 h 200"/>
              <a:gd name="T38" fmla="*/ 65 w 136"/>
              <a:gd name="T39" fmla="*/ 104 h 200"/>
              <a:gd name="T40" fmla="*/ 124 w 136"/>
              <a:gd name="T41" fmla="*/ 136 h 200"/>
              <a:gd name="T42" fmla="*/ 68 w 136"/>
              <a:gd name="T43" fmla="*/ 192 h 200"/>
              <a:gd name="T44" fmla="*/ 126 w 136"/>
              <a:gd name="T45" fmla="*/ 128 h 200"/>
              <a:gd name="T46" fmla="*/ 72 w 136"/>
              <a:gd name="T47" fmla="*/ 98 h 200"/>
              <a:gd name="T48" fmla="*/ 71 w 136"/>
              <a:gd name="T49" fmla="*/ 97 h 200"/>
              <a:gd name="T50" fmla="*/ 69 w 136"/>
              <a:gd name="T51" fmla="*/ 96 h 200"/>
              <a:gd name="T52" fmla="*/ 9 w 136"/>
              <a:gd name="T53" fmla="*/ 103 h 200"/>
              <a:gd name="T54" fmla="*/ 17 w 136"/>
              <a:gd name="T55" fmla="*/ 72 h 200"/>
              <a:gd name="T56" fmla="*/ 119 w 136"/>
              <a:gd name="T57" fmla="*/ 72 h 200"/>
              <a:gd name="T58" fmla="*/ 127 w 136"/>
              <a:gd name="T59" fmla="*/ 110 h 200"/>
              <a:gd name="T60" fmla="*/ 126 w 136"/>
              <a:gd name="T61" fmla="*/ 128 h 200"/>
              <a:gd name="T62" fmla="*/ 64 w 136"/>
              <a:gd name="T63" fmla="*/ 56 h 200"/>
              <a:gd name="T64" fmla="*/ 72 w 136"/>
              <a:gd name="T65" fmla="*/ 56 h 200"/>
              <a:gd name="T66" fmla="*/ 72 w 136"/>
              <a:gd name="T67" fmla="*/ 40 h 200"/>
              <a:gd name="T68" fmla="*/ 88 w 136"/>
              <a:gd name="T69" fmla="*/ 40 h 200"/>
              <a:gd name="T70" fmla="*/ 88 w 136"/>
              <a:gd name="T71" fmla="*/ 32 h 200"/>
              <a:gd name="T72" fmla="*/ 72 w 136"/>
              <a:gd name="T73" fmla="*/ 32 h 200"/>
              <a:gd name="T74" fmla="*/ 72 w 136"/>
              <a:gd name="T75" fmla="*/ 16 h 200"/>
              <a:gd name="T76" fmla="*/ 64 w 136"/>
              <a:gd name="T77" fmla="*/ 16 h 200"/>
              <a:gd name="T78" fmla="*/ 64 w 136"/>
              <a:gd name="T79" fmla="*/ 32 h 200"/>
              <a:gd name="T80" fmla="*/ 48 w 136"/>
              <a:gd name="T81" fmla="*/ 32 h 200"/>
              <a:gd name="T82" fmla="*/ 48 w 136"/>
              <a:gd name="T83" fmla="*/ 40 h 200"/>
              <a:gd name="T84" fmla="*/ 64 w 136"/>
              <a:gd name="T85" fmla="*/ 40 h 200"/>
              <a:gd name="T86" fmla="*/ 64 w 136"/>
              <a:gd name="T87" fmla="*/ 5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" h="200">
                <a:moveTo>
                  <a:pt x="124" y="65"/>
                </a:moveTo>
                <a:cubicBezTo>
                  <a:pt x="136" y="0"/>
                  <a:pt x="136" y="0"/>
                  <a:pt x="136" y="0"/>
                </a:cubicBezTo>
                <a:cubicBezTo>
                  <a:pt x="0" y="0"/>
                  <a:pt x="0" y="0"/>
                  <a:pt x="0" y="0"/>
                </a:cubicBezTo>
                <a:cubicBezTo>
                  <a:pt x="12" y="65"/>
                  <a:pt x="12" y="65"/>
                  <a:pt x="12" y="65"/>
                </a:cubicBezTo>
                <a:cubicBezTo>
                  <a:pt x="11" y="66"/>
                  <a:pt x="11" y="66"/>
                  <a:pt x="11" y="66"/>
                </a:cubicBezTo>
                <a:cubicBezTo>
                  <a:pt x="5" y="79"/>
                  <a:pt x="1" y="94"/>
                  <a:pt x="1" y="110"/>
                </a:cubicBezTo>
                <a:cubicBezTo>
                  <a:pt x="1" y="158"/>
                  <a:pt x="32" y="200"/>
                  <a:pt x="68" y="200"/>
                </a:cubicBezTo>
                <a:cubicBezTo>
                  <a:pt x="104" y="200"/>
                  <a:pt x="135" y="158"/>
                  <a:pt x="135" y="110"/>
                </a:cubicBezTo>
                <a:cubicBezTo>
                  <a:pt x="135" y="94"/>
                  <a:pt x="132" y="79"/>
                  <a:pt x="125" y="66"/>
                </a:cubicBezTo>
                <a:lnTo>
                  <a:pt x="124" y="65"/>
                </a:lnTo>
                <a:close/>
                <a:moveTo>
                  <a:pt x="10" y="8"/>
                </a:moveTo>
                <a:cubicBezTo>
                  <a:pt x="127" y="8"/>
                  <a:pt x="127" y="8"/>
                  <a:pt x="127" y="8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20" y="64"/>
                  <a:pt x="20" y="64"/>
                  <a:pt x="20" y="64"/>
                </a:cubicBezTo>
                <a:lnTo>
                  <a:pt x="10" y="8"/>
                </a:lnTo>
                <a:close/>
                <a:moveTo>
                  <a:pt x="68" y="192"/>
                </a:moveTo>
                <a:cubicBezTo>
                  <a:pt x="37" y="192"/>
                  <a:pt x="9" y="153"/>
                  <a:pt x="9" y="110"/>
                </a:cubicBezTo>
                <a:cubicBezTo>
                  <a:pt x="9" y="109"/>
                  <a:pt x="9" y="109"/>
                  <a:pt x="9" y="108"/>
                </a:cubicBezTo>
                <a:cubicBezTo>
                  <a:pt x="11" y="111"/>
                  <a:pt x="11" y="111"/>
                  <a:pt x="11" y="111"/>
                </a:cubicBezTo>
                <a:cubicBezTo>
                  <a:pt x="30" y="98"/>
                  <a:pt x="58" y="102"/>
                  <a:pt x="65" y="104"/>
                </a:cubicBezTo>
                <a:cubicBezTo>
                  <a:pt x="80" y="133"/>
                  <a:pt x="113" y="136"/>
                  <a:pt x="124" y="136"/>
                </a:cubicBezTo>
                <a:cubicBezTo>
                  <a:pt x="115" y="168"/>
                  <a:pt x="93" y="192"/>
                  <a:pt x="68" y="192"/>
                </a:cubicBezTo>
                <a:close/>
                <a:moveTo>
                  <a:pt x="126" y="128"/>
                </a:moveTo>
                <a:cubicBezTo>
                  <a:pt x="119" y="128"/>
                  <a:pt x="85" y="128"/>
                  <a:pt x="72" y="98"/>
                </a:cubicBezTo>
                <a:cubicBezTo>
                  <a:pt x="71" y="97"/>
                  <a:pt x="71" y="97"/>
                  <a:pt x="71" y="97"/>
                </a:cubicBezTo>
                <a:cubicBezTo>
                  <a:pt x="69" y="96"/>
                  <a:pt x="69" y="96"/>
                  <a:pt x="69" y="96"/>
                </a:cubicBezTo>
                <a:cubicBezTo>
                  <a:pt x="67" y="96"/>
                  <a:pt x="34" y="88"/>
                  <a:pt x="9" y="103"/>
                </a:cubicBezTo>
                <a:cubicBezTo>
                  <a:pt x="10" y="92"/>
                  <a:pt x="13" y="82"/>
                  <a:pt x="17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24" y="84"/>
                  <a:pt x="127" y="97"/>
                  <a:pt x="127" y="110"/>
                </a:cubicBezTo>
                <a:cubicBezTo>
                  <a:pt x="127" y="116"/>
                  <a:pt x="127" y="122"/>
                  <a:pt x="126" y="128"/>
                </a:cubicBezTo>
                <a:close/>
                <a:moveTo>
                  <a:pt x="64" y="56"/>
                </a:moveTo>
                <a:cubicBezTo>
                  <a:pt x="72" y="56"/>
                  <a:pt x="72" y="56"/>
                  <a:pt x="72" y="56"/>
                </a:cubicBezTo>
                <a:cubicBezTo>
                  <a:pt x="72" y="40"/>
                  <a:pt x="72" y="40"/>
                  <a:pt x="72" y="40"/>
                </a:cubicBezTo>
                <a:cubicBezTo>
                  <a:pt x="88" y="40"/>
                  <a:pt x="88" y="40"/>
                  <a:pt x="88" y="40"/>
                </a:cubicBezTo>
                <a:cubicBezTo>
                  <a:pt x="88" y="32"/>
                  <a:pt x="88" y="32"/>
                  <a:pt x="88" y="32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16"/>
                  <a:pt x="72" y="16"/>
                  <a:pt x="7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32"/>
                  <a:pt x="64" y="32"/>
                  <a:pt x="64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40"/>
                  <a:pt x="48" y="40"/>
                  <a:pt x="48" y="40"/>
                </a:cubicBezTo>
                <a:cubicBezTo>
                  <a:pt x="64" y="40"/>
                  <a:pt x="64" y="40"/>
                  <a:pt x="64" y="40"/>
                </a:cubicBezTo>
                <a:lnTo>
                  <a:pt x="64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925F4DA-F490-423E-A8F8-2BDE22CCAA1F}"/>
              </a:ext>
            </a:extLst>
          </p:cNvPr>
          <p:cNvSpPr/>
          <p:nvPr/>
        </p:nvSpPr>
        <p:spPr>
          <a:xfrm>
            <a:off x="-2057400" y="-3162300"/>
            <a:ext cx="13182600" cy="131826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A3D37-6694-AB49-BF51-EB0B8651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997" y="6325948"/>
            <a:ext cx="1291142" cy="32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"/>
    </mc:Choice>
    <mc:Fallback xmlns="">
      <p:transition spd="slow" advTm="62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FD6EF70-47D9-4DC7-8D45-C36432FAB72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542" y="2131142"/>
            <a:ext cx="2595716" cy="2595716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1A1FAB-C89B-4750-A362-8F1BA7861298}"/>
              </a:ext>
            </a:extLst>
          </p:cNvPr>
          <p:cNvSpPr/>
          <p:nvPr/>
        </p:nvSpPr>
        <p:spPr>
          <a:xfrm>
            <a:off x="1143000" y="1752600"/>
            <a:ext cx="3352800" cy="335280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>
            <a:outerShdw blurRad="876300" dist="254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426CC-08A9-475A-8C0B-3B6B1949C186}"/>
              </a:ext>
            </a:extLst>
          </p:cNvPr>
          <p:cNvSpPr txBox="1"/>
          <p:nvPr/>
        </p:nvSpPr>
        <p:spPr>
          <a:xfrm>
            <a:off x="5562600" y="2030463"/>
            <a:ext cx="5107858" cy="1596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spcAft>
                <a:spcPts val="1200"/>
              </a:spcAft>
            </a:pPr>
            <a:r>
              <a:rPr lang="id-ID" sz="4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Introduction</a:t>
            </a:r>
            <a:endParaRPr lang="id-ID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>
              <a:spcAft>
                <a:spcPts val="1200"/>
              </a:spcAft>
            </a:pPr>
            <a:r>
              <a:rPr lang="id-ID" sz="66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Dr. </a:t>
            </a:r>
            <a:r>
              <a:rPr lang="id-ID" sz="66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Name</a:t>
            </a:r>
            <a:r>
              <a:rPr lang="id-ID" sz="66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E1C39-DCCD-46B8-9718-342076B7314B}"/>
              </a:ext>
            </a:extLst>
          </p:cNvPr>
          <p:cNvSpPr txBox="1"/>
          <p:nvPr/>
        </p:nvSpPr>
        <p:spPr>
          <a:xfrm>
            <a:off x="5562600" y="3492742"/>
            <a:ext cx="4524375" cy="5575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Lorem ipsum dolor sit amet, consectetuer adipiscing elit. Aenean commodo ligula eget dolor. Aenean massa.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73BDE-BADE-49A8-9D43-F51EC99509EC}"/>
              </a:ext>
            </a:extLst>
          </p:cNvPr>
          <p:cNvSpPr txBox="1"/>
          <p:nvPr/>
        </p:nvSpPr>
        <p:spPr>
          <a:xfrm>
            <a:off x="5562600" y="4470290"/>
            <a:ext cx="1752600" cy="635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Departement</a:t>
            </a:r>
          </a:p>
          <a:p>
            <a:pPr algn="l">
              <a:lnSpc>
                <a:spcPct val="130000"/>
              </a:lnSpc>
            </a:pPr>
            <a:r>
              <a:rPr lang="id-ID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Medical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C46247-1231-4502-9B41-2A63A5B9B2E8}"/>
              </a:ext>
            </a:extLst>
          </p:cNvPr>
          <p:cNvSpPr txBox="1"/>
          <p:nvPr/>
        </p:nvSpPr>
        <p:spPr>
          <a:xfrm>
            <a:off x="7505700" y="4470290"/>
            <a:ext cx="1752600" cy="635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Experience</a:t>
            </a:r>
          </a:p>
          <a:p>
            <a:pPr algn="l">
              <a:lnSpc>
                <a:spcPct val="130000"/>
              </a:lnSpc>
            </a:pPr>
            <a:r>
              <a:rPr lang="id-ID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8 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4C41C-6F6D-404A-9C34-478CBF642BA4}"/>
              </a:ext>
            </a:extLst>
          </p:cNvPr>
          <p:cNvSpPr txBox="1"/>
          <p:nvPr/>
        </p:nvSpPr>
        <p:spPr>
          <a:xfrm>
            <a:off x="9220200" y="4470290"/>
            <a:ext cx="1752600" cy="635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Specialist</a:t>
            </a:r>
            <a:br>
              <a:rPr lang="id-ID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id-ID" sz="14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Surgeon</a:t>
            </a:r>
            <a:endParaRPr lang="id-ID" sz="1400" b="1" dirty="0">
              <a:solidFill>
                <a:schemeClr val="accent2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BE2BA-C3AF-5040-9105-4A16F3CD4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"/>
    </mc:Choice>
    <mc:Fallback xmlns="">
      <p:transition spd="slow" advTm="339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88D9ED-0B9F-4B69-A9B2-E1FB7D5939FE}"/>
              </a:ext>
            </a:extLst>
          </p:cNvPr>
          <p:cNvGrpSpPr/>
          <p:nvPr/>
        </p:nvGrpSpPr>
        <p:grpSpPr>
          <a:xfrm>
            <a:off x="6096000" y="990600"/>
            <a:ext cx="1016000" cy="1016000"/>
            <a:chOff x="5029200" y="457200"/>
            <a:chExt cx="1574800" cy="1574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2074F8-BABF-465A-A5AE-A7B5EC785C35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8477FE1-7E6C-4731-A596-56FE1805A4C5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69699-C256-4AD1-9848-414BDF5C72CB}"/>
              </a:ext>
            </a:extLst>
          </p:cNvPr>
          <p:cNvGrpSpPr/>
          <p:nvPr/>
        </p:nvGrpSpPr>
        <p:grpSpPr>
          <a:xfrm>
            <a:off x="6096000" y="2921001"/>
            <a:ext cx="1016000" cy="1016000"/>
            <a:chOff x="5029200" y="457200"/>
            <a:chExt cx="1574800" cy="1574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91CAA-E13F-48FF-802B-BC766BCAE11A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055148-810F-40C0-AF24-E0F6A4F6BEDC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80C5F4-B488-4382-9192-2B99258F5A15}"/>
              </a:ext>
            </a:extLst>
          </p:cNvPr>
          <p:cNvGrpSpPr/>
          <p:nvPr/>
        </p:nvGrpSpPr>
        <p:grpSpPr>
          <a:xfrm>
            <a:off x="6096000" y="4851401"/>
            <a:ext cx="1016000" cy="1016000"/>
            <a:chOff x="5029200" y="457200"/>
            <a:chExt cx="1574800" cy="1574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5F8B0E-2A60-4FC8-B396-F45D27371155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0AAECB-C17C-417C-9FD9-158AFDC247DE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CFC4DB-EEC7-43FD-9CC8-BA85DB780FB0}"/>
              </a:ext>
            </a:extLst>
          </p:cNvPr>
          <p:cNvGrpSpPr/>
          <p:nvPr/>
        </p:nvGrpSpPr>
        <p:grpSpPr>
          <a:xfrm>
            <a:off x="7772400" y="2959767"/>
            <a:ext cx="2552700" cy="938466"/>
            <a:chOff x="7467600" y="1009650"/>
            <a:chExt cx="2552700" cy="9384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156E54-D22C-4CE9-A3D6-1274FF4D5D5A}"/>
                </a:ext>
              </a:extLst>
            </p:cNvPr>
            <p:cNvSpPr txBox="1"/>
            <p:nvPr/>
          </p:nvSpPr>
          <p:spPr>
            <a:xfrm>
              <a:off x="7467600" y="1390527"/>
              <a:ext cx="25527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7F7DF7-23DC-49B3-AA74-26485F2E93D9}"/>
                </a:ext>
              </a:extLst>
            </p:cNvPr>
            <p:cNvSpPr txBox="1"/>
            <p:nvPr/>
          </p:nvSpPr>
          <p:spPr>
            <a:xfrm>
              <a:off x="7467600" y="1009650"/>
              <a:ext cx="1219200" cy="355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b="1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Point</a:t>
              </a:r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#2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85085A-2E07-4D7D-A9D1-975455D92538}"/>
              </a:ext>
            </a:extLst>
          </p:cNvPr>
          <p:cNvSpPr txBox="1"/>
          <p:nvPr/>
        </p:nvSpPr>
        <p:spPr>
          <a:xfrm>
            <a:off x="1063488" y="2551837"/>
            <a:ext cx="36212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00000"/>
              </a:lnSpc>
            </a:pPr>
            <a:r>
              <a:rPr lang="id-ID" sz="54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Session</a:t>
            </a:r>
            <a:r>
              <a:rPr lang="id-ID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d-ID" sz="5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Objectives</a:t>
            </a:r>
            <a:endParaRPr lang="id-ID" sz="5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4" name="Gruppieren 486">
            <a:extLst>
              <a:ext uri="{FF2B5EF4-FFF2-40B4-BE49-F238E27FC236}">
                <a16:creationId xmlns:a16="http://schemas.microsoft.com/office/drawing/2014/main" id="{CA0155AA-55A5-436B-A00D-E5F7BCEC045B}"/>
              </a:ext>
            </a:extLst>
          </p:cNvPr>
          <p:cNvGrpSpPr/>
          <p:nvPr/>
        </p:nvGrpSpPr>
        <p:grpSpPr>
          <a:xfrm>
            <a:off x="6474619" y="1310481"/>
            <a:ext cx="258763" cy="376238"/>
            <a:chOff x="3193256" y="3229768"/>
            <a:chExt cx="258763" cy="376238"/>
          </a:xfrm>
          <a:solidFill>
            <a:schemeClr val="bg1"/>
          </a:solidFill>
        </p:grpSpPr>
        <p:sp>
          <p:nvSpPr>
            <p:cNvPr id="35" name="Freeform 72">
              <a:extLst>
                <a:ext uri="{FF2B5EF4-FFF2-40B4-BE49-F238E27FC236}">
                  <a16:creationId xmlns:a16="http://schemas.microsoft.com/office/drawing/2014/main" id="{1A5918E9-1F61-49A3-B793-5A69194DF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3256" y="3229768"/>
              <a:ext cx="258763" cy="376238"/>
            </a:xfrm>
            <a:custGeom>
              <a:avLst/>
              <a:gdLst>
                <a:gd name="T0" fmla="*/ 112 w 152"/>
                <a:gd name="T1" fmla="*/ 221 h 221"/>
                <a:gd name="T2" fmla="*/ 110 w 152"/>
                <a:gd name="T3" fmla="*/ 221 h 221"/>
                <a:gd name="T4" fmla="*/ 108 w 152"/>
                <a:gd name="T5" fmla="*/ 218 h 221"/>
                <a:gd name="T6" fmla="*/ 76 w 152"/>
                <a:gd name="T7" fmla="*/ 141 h 221"/>
                <a:gd name="T8" fmla="*/ 44 w 152"/>
                <a:gd name="T9" fmla="*/ 218 h 221"/>
                <a:gd name="T10" fmla="*/ 42 w 152"/>
                <a:gd name="T11" fmla="*/ 221 h 221"/>
                <a:gd name="T12" fmla="*/ 38 w 152"/>
                <a:gd name="T13" fmla="*/ 221 h 221"/>
                <a:gd name="T14" fmla="*/ 12 w 152"/>
                <a:gd name="T15" fmla="*/ 153 h 221"/>
                <a:gd name="T16" fmla="*/ 26 w 152"/>
                <a:gd name="T17" fmla="*/ 104 h 221"/>
                <a:gd name="T18" fmla="*/ 26 w 152"/>
                <a:gd name="T19" fmla="*/ 91 h 221"/>
                <a:gd name="T20" fmla="*/ 19 w 152"/>
                <a:gd name="T21" fmla="*/ 85 h 221"/>
                <a:gd name="T22" fmla="*/ 0 w 152"/>
                <a:gd name="T23" fmla="*/ 53 h 221"/>
                <a:gd name="T24" fmla="*/ 0 w 152"/>
                <a:gd name="T25" fmla="*/ 33 h 221"/>
                <a:gd name="T26" fmla="*/ 0 w 152"/>
                <a:gd name="T27" fmla="*/ 32 h 221"/>
                <a:gd name="T28" fmla="*/ 33 w 152"/>
                <a:gd name="T29" fmla="*/ 0 h 221"/>
                <a:gd name="T30" fmla="*/ 43 w 152"/>
                <a:gd name="T31" fmla="*/ 2 h 221"/>
                <a:gd name="T32" fmla="*/ 52 w 152"/>
                <a:gd name="T33" fmla="*/ 5 h 221"/>
                <a:gd name="T34" fmla="*/ 100 w 152"/>
                <a:gd name="T35" fmla="*/ 5 h 221"/>
                <a:gd name="T36" fmla="*/ 109 w 152"/>
                <a:gd name="T37" fmla="*/ 2 h 221"/>
                <a:gd name="T38" fmla="*/ 119 w 152"/>
                <a:gd name="T39" fmla="*/ 0 h 221"/>
                <a:gd name="T40" fmla="*/ 152 w 152"/>
                <a:gd name="T41" fmla="*/ 32 h 221"/>
                <a:gd name="T42" fmla="*/ 152 w 152"/>
                <a:gd name="T43" fmla="*/ 53 h 221"/>
                <a:gd name="T44" fmla="*/ 133 w 152"/>
                <a:gd name="T45" fmla="*/ 85 h 221"/>
                <a:gd name="T46" fmla="*/ 126 w 152"/>
                <a:gd name="T47" fmla="*/ 91 h 221"/>
                <a:gd name="T48" fmla="*/ 126 w 152"/>
                <a:gd name="T49" fmla="*/ 104 h 221"/>
                <a:gd name="T50" fmla="*/ 140 w 152"/>
                <a:gd name="T51" fmla="*/ 153 h 221"/>
                <a:gd name="T52" fmla="*/ 114 w 152"/>
                <a:gd name="T53" fmla="*/ 221 h 221"/>
                <a:gd name="T54" fmla="*/ 112 w 152"/>
                <a:gd name="T55" fmla="*/ 221 h 221"/>
                <a:gd name="T56" fmla="*/ 76 w 152"/>
                <a:gd name="T57" fmla="*/ 133 h 221"/>
                <a:gd name="T58" fmla="*/ 115 w 152"/>
                <a:gd name="T59" fmla="*/ 211 h 221"/>
                <a:gd name="T60" fmla="*/ 132 w 152"/>
                <a:gd name="T61" fmla="*/ 153 h 221"/>
                <a:gd name="T62" fmla="*/ 119 w 152"/>
                <a:gd name="T63" fmla="*/ 108 h 221"/>
                <a:gd name="T64" fmla="*/ 119 w 152"/>
                <a:gd name="T65" fmla="*/ 87 h 221"/>
                <a:gd name="T66" fmla="*/ 131 w 152"/>
                <a:gd name="T67" fmla="*/ 77 h 221"/>
                <a:gd name="T68" fmla="*/ 132 w 152"/>
                <a:gd name="T69" fmla="*/ 77 h 221"/>
                <a:gd name="T70" fmla="*/ 144 w 152"/>
                <a:gd name="T71" fmla="*/ 53 h 221"/>
                <a:gd name="T72" fmla="*/ 144 w 152"/>
                <a:gd name="T73" fmla="*/ 32 h 221"/>
                <a:gd name="T74" fmla="*/ 119 w 152"/>
                <a:gd name="T75" fmla="*/ 8 h 221"/>
                <a:gd name="T76" fmla="*/ 111 w 152"/>
                <a:gd name="T77" fmla="*/ 9 h 221"/>
                <a:gd name="T78" fmla="*/ 102 w 152"/>
                <a:gd name="T79" fmla="*/ 12 h 221"/>
                <a:gd name="T80" fmla="*/ 50 w 152"/>
                <a:gd name="T81" fmla="*/ 12 h 221"/>
                <a:gd name="T82" fmla="*/ 41 w 152"/>
                <a:gd name="T83" fmla="*/ 9 h 221"/>
                <a:gd name="T84" fmla="*/ 33 w 152"/>
                <a:gd name="T85" fmla="*/ 8 h 221"/>
                <a:gd name="T86" fmla="*/ 8 w 152"/>
                <a:gd name="T87" fmla="*/ 32 h 221"/>
                <a:gd name="T88" fmla="*/ 8 w 152"/>
                <a:gd name="T89" fmla="*/ 53 h 221"/>
                <a:gd name="T90" fmla="*/ 20 w 152"/>
                <a:gd name="T91" fmla="*/ 77 h 221"/>
                <a:gd name="T92" fmla="*/ 21 w 152"/>
                <a:gd name="T93" fmla="*/ 77 h 221"/>
                <a:gd name="T94" fmla="*/ 33 w 152"/>
                <a:gd name="T95" fmla="*/ 87 h 221"/>
                <a:gd name="T96" fmla="*/ 33 w 152"/>
                <a:gd name="T97" fmla="*/ 108 h 221"/>
                <a:gd name="T98" fmla="*/ 20 w 152"/>
                <a:gd name="T99" fmla="*/ 153 h 221"/>
                <a:gd name="T100" fmla="*/ 37 w 152"/>
                <a:gd name="T101" fmla="*/ 211 h 221"/>
                <a:gd name="T102" fmla="*/ 76 w 152"/>
                <a:gd name="T103" fmla="*/ 13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221">
                  <a:moveTo>
                    <a:pt x="112" y="221"/>
                  </a:moveTo>
                  <a:cubicBezTo>
                    <a:pt x="111" y="221"/>
                    <a:pt x="111" y="221"/>
                    <a:pt x="110" y="221"/>
                  </a:cubicBezTo>
                  <a:cubicBezTo>
                    <a:pt x="109" y="220"/>
                    <a:pt x="108" y="219"/>
                    <a:pt x="108" y="218"/>
                  </a:cubicBezTo>
                  <a:cubicBezTo>
                    <a:pt x="98" y="165"/>
                    <a:pt x="84" y="141"/>
                    <a:pt x="76" y="141"/>
                  </a:cubicBezTo>
                  <a:cubicBezTo>
                    <a:pt x="68" y="141"/>
                    <a:pt x="54" y="165"/>
                    <a:pt x="44" y="218"/>
                  </a:cubicBezTo>
                  <a:cubicBezTo>
                    <a:pt x="44" y="219"/>
                    <a:pt x="43" y="220"/>
                    <a:pt x="42" y="221"/>
                  </a:cubicBezTo>
                  <a:cubicBezTo>
                    <a:pt x="41" y="221"/>
                    <a:pt x="39" y="221"/>
                    <a:pt x="38" y="221"/>
                  </a:cubicBezTo>
                  <a:cubicBezTo>
                    <a:pt x="11" y="208"/>
                    <a:pt x="12" y="155"/>
                    <a:pt x="12" y="153"/>
                  </a:cubicBezTo>
                  <a:cubicBezTo>
                    <a:pt x="12" y="134"/>
                    <a:pt x="21" y="114"/>
                    <a:pt x="26" y="104"/>
                  </a:cubicBezTo>
                  <a:cubicBezTo>
                    <a:pt x="28" y="100"/>
                    <a:pt x="28" y="95"/>
                    <a:pt x="26" y="91"/>
                  </a:cubicBezTo>
                  <a:cubicBezTo>
                    <a:pt x="24" y="87"/>
                    <a:pt x="20" y="85"/>
                    <a:pt x="19" y="85"/>
                  </a:cubicBezTo>
                  <a:cubicBezTo>
                    <a:pt x="3" y="84"/>
                    <a:pt x="0" y="57"/>
                    <a:pt x="0" y="5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36" y="0"/>
                    <a:pt x="40" y="1"/>
                    <a:pt x="43" y="2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8" y="10"/>
                    <a:pt x="84" y="10"/>
                    <a:pt x="100" y="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12" y="1"/>
                    <a:pt x="116" y="0"/>
                    <a:pt x="119" y="0"/>
                  </a:cubicBezTo>
                  <a:cubicBezTo>
                    <a:pt x="137" y="0"/>
                    <a:pt x="152" y="14"/>
                    <a:pt x="152" y="32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57"/>
                    <a:pt x="149" y="84"/>
                    <a:pt x="133" y="85"/>
                  </a:cubicBezTo>
                  <a:cubicBezTo>
                    <a:pt x="132" y="85"/>
                    <a:pt x="128" y="87"/>
                    <a:pt x="126" y="91"/>
                  </a:cubicBezTo>
                  <a:cubicBezTo>
                    <a:pt x="124" y="95"/>
                    <a:pt x="124" y="100"/>
                    <a:pt x="126" y="104"/>
                  </a:cubicBezTo>
                  <a:cubicBezTo>
                    <a:pt x="131" y="114"/>
                    <a:pt x="140" y="134"/>
                    <a:pt x="140" y="153"/>
                  </a:cubicBezTo>
                  <a:cubicBezTo>
                    <a:pt x="140" y="155"/>
                    <a:pt x="141" y="208"/>
                    <a:pt x="114" y="221"/>
                  </a:cubicBezTo>
                  <a:cubicBezTo>
                    <a:pt x="113" y="221"/>
                    <a:pt x="113" y="221"/>
                    <a:pt x="112" y="221"/>
                  </a:cubicBezTo>
                  <a:close/>
                  <a:moveTo>
                    <a:pt x="76" y="133"/>
                  </a:moveTo>
                  <a:cubicBezTo>
                    <a:pt x="97" y="133"/>
                    <a:pt x="111" y="189"/>
                    <a:pt x="115" y="211"/>
                  </a:cubicBezTo>
                  <a:cubicBezTo>
                    <a:pt x="133" y="196"/>
                    <a:pt x="132" y="154"/>
                    <a:pt x="132" y="153"/>
                  </a:cubicBezTo>
                  <a:cubicBezTo>
                    <a:pt x="132" y="136"/>
                    <a:pt x="124" y="117"/>
                    <a:pt x="119" y="108"/>
                  </a:cubicBezTo>
                  <a:cubicBezTo>
                    <a:pt x="116" y="101"/>
                    <a:pt x="116" y="94"/>
                    <a:pt x="119" y="87"/>
                  </a:cubicBezTo>
                  <a:cubicBezTo>
                    <a:pt x="123" y="79"/>
                    <a:pt x="131" y="77"/>
                    <a:pt x="131" y="77"/>
                  </a:cubicBezTo>
                  <a:cubicBezTo>
                    <a:pt x="131" y="77"/>
                    <a:pt x="132" y="77"/>
                    <a:pt x="132" y="77"/>
                  </a:cubicBezTo>
                  <a:cubicBezTo>
                    <a:pt x="139" y="77"/>
                    <a:pt x="143" y="61"/>
                    <a:pt x="144" y="53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19"/>
                    <a:pt x="133" y="8"/>
                    <a:pt x="119" y="8"/>
                  </a:cubicBezTo>
                  <a:cubicBezTo>
                    <a:pt x="117" y="8"/>
                    <a:pt x="114" y="9"/>
                    <a:pt x="111" y="9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85" y="18"/>
                    <a:pt x="67" y="18"/>
                    <a:pt x="50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5" y="8"/>
                    <a:pt x="33" y="8"/>
                  </a:cubicBezTo>
                  <a:cubicBezTo>
                    <a:pt x="19" y="8"/>
                    <a:pt x="8" y="19"/>
                    <a:pt x="8" y="3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61"/>
                    <a:pt x="13" y="77"/>
                    <a:pt x="20" y="77"/>
                  </a:cubicBezTo>
                  <a:cubicBezTo>
                    <a:pt x="20" y="77"/>
                    <a:pt x="21" y="77"/>
                    <a:pt x="21" y="77"/>
                  </a:cubicBezTo>
                  <a:cubicBezTo>
                    <a:pt x="21" y="77"/>
                    <a:pt x="29" y="79"/>
                    <a:pt x="33" y="87"/>
                  </a:cubicBezTo>
                  <a:cubicBezTo>
                    <a:pt x="36" y="94"/>
                    <a:pt x="36" y="101"/>
                    <a:pt x="33" y="108"/>
                  </a:cubicBezTo>
                  <a:cubicBezTo>
                    <a:pt x="28" y="117"/>
                    <a:pt x="20" y="136"/>
                    <a:pt x="20" y="153"/>
                  </a:cubicBezTo>
                  <a:cubicBezTo>
                    <a:pt x="20" y="154"/>
                    <a:pt x="19" y="196"/>
                    <a:pt x="37" y="211"/>
                  </a:cubicBezTo>
                  <a:cubicBezTo>
                    <a:pt x="41" y="189"/>
                    <a:pt x="55" y="133"/>
                    <a:pt x="76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3">
              <a:extLst>
                <a:ext uri="{FF2B5EF4-FFF2-40B4-BE49-F238E27FC236}">
                  <a16:creationId xmlns:a16="http://schemas.microsoft.com/office/drawing/2014/main" id="{EB3FAED6-5479-4093-818A-C917F2658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9781" y="3278980"/>
              <a:ext cx="68263" cy="6826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4">
              <a:extLst>
                <a:ext uri="{FF2B5EF4-FFF2-40B4-BE49-F238E27FC236}">
                  <a16:creationId xmlns:a16="http://schemas.microsoft.com/office/drawing/2014/main" id="{44E9245C-8520-46DB-9E13-769C7AF58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4218" y="3367880"/>
              <a:ext cx="68263" cy="6826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Freeform 59">
            <a:extLst>
              <a:ext uri="{FF2B5EF4-FFF2-40B4-BE49-F238E27FC236}">
                <a16:creationId xmlns:a16="http://schemas.microsoft.com/office/drawing/2014/main" id="{3CAFC358-11D8-4C84-9BDF-B5CEE3D427BD}"/>
              </a:ext>
            </a:extLst>
          </p:cNvPr>
          <p:cNvSpPr>
            <a:spLocks noEditPoints="1"/>
          </p:cNvSpPr>
          <p:nvPr/>
        </p:nvSpPr>
        <p:spPr bwMode="auto">
          <a:xfrm>
            <a:off x="6434138" y="3255170"/>
            <a:ext cx="339725" cy="347663"/>
          </a:xfrm>
          <a:custGeom>
            <a:avLst/>
            <a:gdLst>
              <a:gd name="T0" fmla="*/ 181 w 200"/>
              <a:gd name="T1" fmla="*/ 20 h 204"/>
              <a:gd name="T2" fmla="*/ 180 w 200"/>
              <a:gd name="T3" fmla="*/ 19 h 204"/>
              <a:gd name="T4" fmla="*/ 168 w 200"/>
              <a:gd name="T5" fmla="*/ 0 h 204"/>
              <a:gd name="T6" fmla="*/ 104 w 200"/>
              <a:gd name="T7" fmla="*/ 30 h 204"/>
              <a:gd name="T8" fmla="*/ 28 w 200"/>
              <a:gd name="T9" fmla="*/ 110 h 204"/>
              <a:gd name="T10" fmla="*/ 0 w 200"/>
              <a:gd name="T11" fmla="*/ 171 h 204"/>
              <a:gd name="T12" fmla="*/ 18 w 200"/>
              <a:gd name="T13" fmla="*/ 183 h 204"/>
              <a:gd name="T14" fmla="*/ 18 w 200"/>
              <a:gd name="T15" fmla="*/ 183 h 204"/>
              <a:gd name="T16" fmla="*/ 19 w 200"/>
              <a:gd name="T17" fmla="*/ 183 h 204"/>
              <a:gd name="T18" fmla="*/ 31 w 200"/>
              <a:gd name="T19" fmla="*/ 204 h 204"/>
              <a:gd name="T20" fmla="*/ 51 w 200"/>
              <a:gd name="T21" fmla="*/ 188 h 204"/>
              <a:gd name="T22" fmla="*/ 104 w 200"/>
              <a:gd name="T23" fmla="*/ 109 h 204"/>
              <a:gd name="T24" fmla="*/ 171 w 200"/>
              <a:gd name="T25" fmla="*/ 98 h 204"/>
              <a:gd name="T26" fmla="*/ 200 w 200"/>
              <a:gd name="T27" fmla="*/ 32 h 204"/>
              <a:gd name="T28" fmla="*/ 175 w 200"/>
              <a:gd name="T29" fmla="*/ 26 h 204"/>
              <a:gd name="T30" fmla="*/ 145 w 200"/>
              <a:gd name="T31" fmla="*/ 22 h 204"/>
              <a:gd name="T32" fmla="*/ 178 w 200"/>
              <a:gd name="T33" fmla="*/ 67 h 204"/>
              <a:gd name="T34" fmla="*/ 120 w 200"/>
              <a:gd name="T35" fmla="*/ 29 h 204"/>
              <a:gd name="T36" fmla="*/ 178 w 200"/>
              <a:gd name="T37" fmla="*/ 67 h 204"/>
              <a:gd name="T38" fmla="*/ 97 w 200"/>
              <a:gd name="T39" fmla="*/ 65 h 204"/>
              <a:gd name="T40" fmla="*/ 151 w 200"/>
              <a:gd name="T41" fmla="*/ 101 h 204"/>
              <a:gd name="T42" fmla="*/ 97 w 200"/>
              <a:gd name="T43" fmla="*/ 65 h 204"/>
              <a:gd name="T44" fmla="*/ 99 w 200"/>
              <a:gd name="T45" fmla="*/ 133 h 204"/>
              <a:gd name="T46" fmla="*/ 95 w 200"/>
              <a:gd name="T47" fmla="*/ 107 h 204"/>
              <a:gd name="T48" fmla="*/ 93 w 200"/>
              <a:gd name="T49" fmla="*/ 158 h 204"/>
              <a:gd name="T50" fmla="*/ 58 w 200"/>
              <a:gd name="T51" fmla="*/ 104 h 204"/>
              <a:gd name="T52" fmla="*/ 21 w 200"/>
              <a:gd name="T53" fmla="*/ 144 h 204"/>
              <a:gd name="T54" fmla="*/ 71 w 200"/>
              <a:gd name="T55" fmla="*/ 177 h 204"/>
              <a:gd name="T56" fmla="*/ 56 w 200"/>
              <a:gd name="T57" fmla="*/ 179 h 204"/>
              <a:gd name="T58" fmla="*/ 46 w 200"/>
              <a:gd name="T59" fmla="*/ 180 h 204"/>
              <a:gd name="T60" fmla="*/ 21 w 200"/>
              <a:gd name="T61" fmla="*/ 155 h 204"/>
              <a:gd name="T62" fmla="*/ 79 w 200"/>
              <a:gd name="T63" fmla="*/ 173 h 204"/>
              <a:gd name="T64" fmla="*/ 34 w 200"/>
              <a:gd name="T65" fmla="*/ 115 h 204"/>
              <a:gd name="T66" fmla="*/ 88 w 200"/>
              <a:gd name="T67" fmla="*/ 165 h 204"/>
              <a:gd name="T68" fmla="*/ 79 w 200"/>
              <a:gd name="T69" fmla="*/ 173 h 204"/>
              <a:gd name="T70" fmla="*/ 102 w 200"/>
              <a:gd name="T71" fmla="*/ 100 h 204"/>
              <a:gd name="T72" fmla="*/ 101 w 200"/>
              <a:gd name="T73" fmla="*/ 100 h 204"/>
              <a:gd name="T74" fmla="*/ 101 w 200"/>
              <a:gd name="T75" fmla="*/ 100 h 204"/>
              <a:gd name="T76" fmla="*/ 125 w 200"/>
              <a:gd name="T77" fmla="*/ 105 h 204"/>
              <a:gd name="T78" fmla="*/ 101 w 200"/>
              <a:gd name="T79" fmla="*/ 100 h 204"/>
              <a:gd name="T80" fmla="*/ 104 w 200"/>
              <a:gd name="T81" fmla="*/ 43 h 204"/>
              <a:gd name="T82" fmla="*/ 113 w 200"/>
              <a:gd name="T83" fmla="*/ 33 h 204"/>
              <a:gd name="T84" fmla="*/ 165 w 200"/>
              <a:gd name="T85" fmla="*/ 9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0" h="204">
                <a:moveTo>
                  <a:pt x="200" y="24"/>
                </a:moveTo>
                <a:cubicBezTo>
                  <a:pt x="192" y="23"/>
                  <a:pt x="188" y="22"/>
                  <a:pt x="181" y="20"/>
                </a:cubicBezTo>
                <a:cubicBezTo>
                  <a:pt x="181" y="20"/>
                  <a:pt x="181" y="20"/>
                  <a:pt x="181" y="20"/>
                </a:cubicBezTo>
                <a:cubicBezTo>
                  <a:pt x="181" y="20"/>
                  <a:pt x="180" y="19"/>
                  <a:pt x="180" y="19"/>
                </a:cubicBezTo>
                <a:cubicBezTo>
                  <a:pt x="178" y="12"/>
                  <a:pt x="177" y="4"/>
                  <a:pt x="176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9" y="6"/>
                  <a:pt x="170" y="11"/>
                  <a:pt x="171" y="17"/>
                </a:cubicBezTo>
                <a:cubicBezTo>
                  <a:pt x="143" y="11"/>
                  <a:pt x="119" y="15"/>
                  <a:pt x="104" y="30"/>
                </a:cubicBezTo>
                <a:cubicBezTo>
                  <a:pt x="89" y="46"/>
                  <a:pt x="85" y="69"/>
                  <a:pt x="92" y="98"/>
                </a:cubicBezTo>
                <a:cubicBezTo>
                  <a:pt x="65" y="91"/>
                  <a:pt x="42" y="96"/>
                  <a:pt x="28" y="110"/>
                </a:cubicBezTo>
                <a:cubicBezTo>
                  <a:pt x="14" y="124"/>
                  <a:pt x="10" y="147"/>
                  <a:pt x="16" y="174"/>
                </a:cubicBezTo>
                <a:cubicBezTo>
                  <a:pt x="11" y="172"/>
                  <a:pt x="5" y="171"/>
                  <a:pt x="0" y="171"/>
                </a:cubicBezTo>
                <a:cubicBezTo>
                  <a:pt x="0" y="179"/>
                  <a:pt x="0" y="179"/>
                  <a:pt x="0" y="179"/>
                </a:cubicBezTo>
                <a:cubicBezTo>
                  <a:pt x="6" y="180"/>
                  <a:pt x="12" y="181"/>
                  <a:pt x="18" y="183"/>
                </a:cubicBezTo>
                <a:cubicBezTo>
                  <a:pt x="18" y="183"/>
                  <a:pt x="18" y="183"/>
                  <a:pt x="18" y="183"/>
                </a:cubicBezTo>
                <a:cubicBezTo>
                  <a:pt x="18" y="183"/>
                  <a:pt x="18" y="183"/>
                  <a:pt x="18" y="183"/>
                </a:cubicBezTo>
                <a:cubicBezTo>
                  <a:pt x="18" y="183"/>
                  <a:pt x="19" y="183"/>
                  <a:pt x="19" y="183"/>
                </a:cubicBezTo>
                <a:cubicBezTo>
                  <a:pt x="19" y="183"/>
                  <a:pt x="19" y="183"/>
                  <a:pt x="19" y="183"/>
                </a:cubicBezTo>
                <a:cubicBezTo>
                  <a:pt x="21" y="190"/>
                  <a:pt x="22" y="197"/>
                  <a:pt x="23" y="204"/>
                </a:cubicBezTo>
                <a:cubicBezTo>
                  <a:pt x="31" y="204"/>
                  <a:pt x="31" y="204"/>
                  <a:pt x="31" y="204"/>
                </a:cubicBezTo>
                <a:cubicBezTo>
                  <a:pt x="30" y="198"/>
                  <a:pt x="29" y="192"/>
                  <a:pt x="28" y="185"/>
                </a:cubicBezTo>
                <a:cubicBezTo>
                  <a:pt x="36" y="187"/>
                  <a:pt x="44" y="188"/>
                  <a:pt x="51" y="188"/>
                </a:cubicBezTo>
                <a:cubicBezTo>
                  <a:pt x="68" y="188"/>
                  <a:pt x="82" y="183"/>
                  <a:pt x="92" y="173"/>
                </a:cubicBezTo>
                <a:cubicBezTo>
                  <a:pt x="106" y="159"/>
                  <a:pt x="110" y="137"/>
                  <a:pt x="104" y="109"/>
                </a:cubicBezTo>
                <a:cubicBezTo>
                  <a:pt x="113" y="112"/>
                  <a:pt x="122" y="113"/>
                  <a:pt x="130" y="113"/>
                </a:cubicBezTo>
                <a:cubicBezTo>
                  <a:pt x="146" y="113"/>
                  <a:pt x="161" y="108"/>
                  <a:pt x="171" y="98"/>
                </a:cubicBezTo>
                <a:cubicBezTo>
                  <a:pt x="186" y="82"/>
                  <a:pt x="191" y="58"/>
                  <a:pt x="184" y="29"/>
                </a:cubicBezTo>
                <a:cubicBezTo>
                  <a:pt x="189" y="30"/>
                  <a:pt x="194" y="31"/>
                  <a:pt x="200" y="32"/>
                </a:cubicBezTo>
                <a:lnTo>
                  <a:pt x="200" y="24"/>
                </a:lnTo>
                <a:close/>
                <a:moveTo>
                  <a:pt x="175" y="26"/>
                </a:moveTo>
                <a:cubicBezTo>
                  <a:pt x="178" y="37"/>
                  <a:pt x="179" y="47"/>
                  <a:pt x="179" y="56"/>
                </a:cubicBezTo>
                <a:cubicBezTo>
                  <a:pt x="145" y="22"/>
                  <a:pt x="145" y="22"/>
                  <a:pt x="145" y="22"/>
                </a:cubicBezTo>
                <a:cubicBezTo>
                  <a:pt x="154" y="22"/>
                  <a:pt x="164" y="23"/>
                  <a:pt x="175" y="26"/>
                </a:cubicBezTo>
                <a:close/>
                <a:moveTo>
                  <a:pt x="178" y="67"/>
                </a:moveTo>
                <a:cubicBezTo>
                  <a:pt x="177" y="72"/>
                  <a:pt x="175" y="77"/>
                  <a:pt x="173" y="82"/>
                </a:cubicBezTo>
                <a:cubicBezTo>
                  <a:pt x="120" y="29"/>
                  <a:pt x="120" y="29"/>
                  <a:pt x="120" y="29"/>
                </a:cubicBezTo>
                <a:cubicBezTo>
                  <a:pt x="124" y="26"/>
                  <a:pt x="129" y="25"/>
                  <a:pt x="135" y="24"/>
                </a:cubicBezTo>
                <a:lnTo>
                  <a:pt x="178" y="67"/>
                </a:lnTo>
                <a:close/>
                <a:moveTo>
                  <a:pt x="97" y="65"/>
                </a:moveTo>
                <a:cubicBezTo>
                  <a:pt x="97" y="65"/>
                  <a:pt x="97" y="65"/>
                  <a:pt x="97" y="65"/>
                </a:cubicBezTo>
                <a:cubicBezTo>
                  <a:pt x="97" y="60"/>
                  <a:pt x="98" y="55"/>
                  <a:pt x="100" y="51"/>
                </a:cubicBezTo>
                <a:cubicBezTo>
                  <a:pt x="151" y="101"/>
                  <a:pt x="151" y="101"/>
                  <a:pt x="151" y="101"/>
                </a:cubicBezTo>
                <a:cubicBezTo>
                  <a:pt x="146" y="103"/>
                  <a:pt x="142" y="104"/>
                  <a:pt x="137" y="105"/>
                </a:cubicBezTo>
                <a:lnTo>
                  <a:pt x="97" y="65"/>
                </a:lnTo>
                <a:close/>
                <a:moveTo>
                  <a:pt x="95" y="107"/>
                </a:moveTo>
                <a:cubicBezTo>
                  <a:pt x="97" y="116"/>
                  <a:pt x="99" y="125"/>
                  <a:pt x="99" y="13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76" y="103"/>
                  <a:pt x="85" y="104"/>
                  <a:pt x="95" y="107"/>
                </a:cubicBezTo>
                <a:close/>
                <a:moveTo>
                  <a:pt x="98" y="144"/>
                </a:moveTo>
                <a:cubicBezTo>
                  <a:pt x="97" y="149"/>
                  <a:pt x="95" y="154"/>
                  <a:pt x="93" y="158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47" y="106"/>
                  <a:pt x="52" y="105"/>
                  <a:pt x="58" y="104"/>
                </a:cubicBezTo>
                <a:lnTo>
                  <a:pt x="98" y="144"/>
                </a:lnTo>
                <a:close/>
                <a:moveTo>
                  <a:pt x="21" y="144"/>
                </a:moveTo>
                <a:cubicBezTo>
                  <a:pt x="22" y="139"/>
                  <a:pt x="23" y="135"/>
                  <a:pt x="24" y="13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66" y="179"/>
                  <a:pt x="61" y="180"/>
                  <a:pt x="55" y="180"/>
                </a:cubicBezTo>
                <a:cubicBezTo>
                  <a:pt x="56" y="179"/>
                  <a:pt x="56" y="179"/>
                  <a:pt x="56" y="179"/>
                </a:cubicBezTo>
                <a:lnTo>
                  <a:pt x="21" y="144"/>
                </a:lnTo>
                <a:close/>
                <a:moveTo>
                  <a:pt x="46" y="180"/>
                </a:moveTo>
                <a:cubicBezTo>
                  <a:pt x="39" y="180"/>
                  <a:pt x="32" y="178"/>
                  <a:pt x="25" y="176"/>
                </a:cubicBezTo>
                <a:cubicBezTo>
                  <a:pt x="23" y="169"/>
                  <a:pt x="22" y="162"/>
                  <a:pt x="21" y="155"/>
                </a:cubicBezTo>
                <a:lnTo>
                  <a:pt x="46" y="180"/>
                </a:lnTo>
                <a:close/>
                <a:moveTo>
                  <a:pt x="79" y="173"/>
                </a:moveTo>
                <a:cubicBezTo>
                  <a:pt x="28" y="123"/>
                  <a:pt x="28" y="123"/>
                  <a:pt x="28" y="123"/>
                </a:cubicBezTo>
                <a:cubicBezTo>
                  <a:pt x="30" y="120"/>
                  <a:pt x="32" y="118"/>
                  <a:pt x="34" y="115"/>
                </a:cubicBezTo>
                <a:cubicBezTo>
                  <a:pt x="35" y="115"/>
                  <a:pt x="35" y="114"/>
                  <a:pt x="36" y="113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8" y="166"/>
                  <a:pt x="87" y="167"/>
                  <a:pt x="86" y="168"/>
                </a:cubicBezTo>
                <a:cubicBezTo>
                  <a:pt x="84" y="170"/>
                  <a:pt x="81" y="172"/>
                  <a:pt x="79" y="173"/>
                </a:cubicBezTo>
                <a:close/>
                <a:moveTo>
                  <a:pt x="101" y="100"/>
                </a:moveTo>
                <a:cubicBezTo>
                  <a:pt x="102" y="100"/>
                  <a:pt x="102" y="100"/>
                  <a:pt x="102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98" y="91"/>
                  <a:pt x="97" y="83"/>
                  <a:pt x="96" y="76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18" y="105"/>
                  <a:pt x="110" y="103"/>
                  <a:pt x="102" y="101"/>
                </a:cubicBezTo>
                <a:cubicBezTo>
                  <a:pt x="101" y="100"/>
                  <a:pt x="101" y="100"/>
                  <a:pt x="101" y="100"/>
                </a:cubicBezTo>
                <a:close/>
                <a:moveTo>
                  <a:pt x="158" y="98"/>
                </a:moveTo>
                <a:cubicBezTo>
                  <a:pt x="104" y="43"/>
                  <a:pt x="104" y="43"/>
                  <a:pt x="104" y="43"/>
                </a:cubicBezTo>
                <a:cubicBezTo>
                  <a:pt x="106" y="41"/>
                  <a:pt x="107" y="38"/>
                  <a:pt x="110" y="36"/>
                </a:cubicBezTo>
                <a:cubicBezTo>
                  <a:pt x="111" y="35"/>
                  <a:pt x="112" y="34"/>
                  <a:pt x="113" y="33"/>
                </a:cubicBezTo>
                <a:cubicBezTo>
                  <a:pt x="168" y="89"/>
                  <a:pt x="168" y="89"/>
                  <a:pt x="168" y="89"/>
                </a:cubicBezTo>
                <a:cubicBezTo>
                  <a:pt x="167" y="90"/>
                  <a:pt x="166" y="91"/>
                  <a:pt x="165" y="92"/>
                </a:cubicBezTo>
                <a:cubicBezTo>
                  <a:pt x="163" y="94"/>
                  <a:pt x="161" y="96"/>
                  <a:pt x="158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216FE4B5-EDAD-4B65-93D2-4D3F47C28FF4}"/>
              </a:ext>
            </a:extLst>
          </p:cNvPr>
          <p:cNvSpPr>
            <a:spLocks noEditPoints="1"/>
          </p:cNvSpPr>
          <p:nvPr/>
        </p:nvSpPr>
        <p:spPr bwMode="auto">
          <a:xfrm>
            <a:off x="6443663" y="5199064"/>
            <a:ext cx="320675" cy="320675"/>
          </a:xfrm>
          <a:custGeom>
            <a:avLst/>
            <a:gdLst>
              <a:gd name="T0" fmla="*/ 38 w 188"/>
              <a:gd name="T1" fmla="*/ 0 h 188"/>
              <a:gd name="T2" fmla="*/ 0 w 188"/>
              <a:gd name="T3" fmla="*/ 38 h 188"/>
              <a:gd name="T4" fmla="*/ 38 w 188"/>
              <a:gd name="T5" fmla="*/ 76 h 188"/>
              <a:gd name="T6" fmla="*/ 76 w 188"/>
              <a:gd name="T7" fmla="*/ 38 h 188"/>
              <a:gd name="T8" fmla="*/ 38 w 188"/>
              <a:gd name="T9" fmla="*/ 0 h 188"/>
              <a:gd name="T10" fmla="*/ 38 w 188"/>
              <a:gd name="T11" fmla="*/ 68 h 188"/>
              <a:gd name="T12" fmla="*/ 8 w 188"/>
              <a:gd name="T13" fmla="*/ 38 h 188"/>
              <a:gd name="T14" fmla="*/ 25 w 188"/>
              <a:gd name="T15" fmla="*/ 11 h 188"/>
              <a:gd name="T16" fmla="*/ 46 w 188"/>
              <a:gd name="T17" fmla="*/ 67 h 188"/>
              <a:gd name="T18" fmla="*/ 38 w 188"/>
              <a:gd name="T19" fmla="*/ 68 h 188"/>
              <a:gd name="T20" fmla="*/ 53 w 188"/>
              <a:gd name="T21" fmla="*/ 64 h 188"/>
              <a:gd name="T22" fmla="*/ 33 w 188"/>
              <a:gd name="T23" fmla="*/ 9 h 188"/>
              <a:gd name="T24" fmla="*/ 38 w 188"/>
              <a:gd name="T25" fmla="*/ 8 h 188"/>
              <a:gd name="T26" fmla="*/ 68 w 188"/>
              <a:gd name="T27" fmla="*/ 38 h 188"/>
              <a:gd name="T28" fmla="*/ 53 w 188"/>
              <a:gd name="T29" fmla="*/ 64 h 188"/>
              <a:gd name="T30" fmla="*/ 138 w 188"/>
              <a:gd name="T31" fmla="*/ 44 h 188"/>
              <a:gd name="T32" fmla="*/ 88 w 188"/>
              <a:gd name="T33" fmla="*/ 94 h 188"/>
              <a:gd name="T34" fmla="*/ 138 w 188"/>
              <a:gd name="T35" fmla="*/ 144 h 188"/>
              <a:gd name="T36" fmla="*/ 188 w 188"/>
              <a:gd name="T37" fmla="*/ 94 h 188"/>
              <a:gd name="T38" fmla="*/ 138 w 188"/>
              <a:gd name="T39" fmla="*/ 44 h 188"/>
              <a:gd name="T40" fmla="*/ 102 w 188"/>
              <a:gd name="T41" fmla="*/ 116 h 188"/>
              <a:gd name="T42" fmla="*/ 96 w 188"/>
              <a:gd name="T43" fmla="*/ 94 h 188"/>
              <a:gd name="T44" fmla="*/ 138 w 188"/>
              <a:gd name="T45" fmla="*/ 52 h 188"/>
              <a:gd name="T46" fmla="*/ 170 w 188"/>
              <a:gd name="T47" fmla="*/ 67 h 188"/>
              <a:gd name="T48" fmla="*/ 102 w 188"/>
              <a:gd name="T49" fmla="*/ 116 h 188"/>
              <a:gd name="T50" fmla="*/ 138 w 188"/>
              <a:gd name="T51" fmla="*/ 136 h 188"/>
              <a:gd name="T52" fmla="*/ 107 w 188"/>
              <a:gd name="T53" fmla="*/ 123 h 188"/>
              <a:gd name="T54" fmla="*/ 175 w 188"/>
              <a:gd name="T55" fmla="*/ 74 h 188"/>
              <a:gd name="T56" fmla="*/ 180 w 188"/>
              <a:gd name="T57" fmla="*/ 94 h 188"/>
              <a:gd name="T58" fmla="*/ 138 w 188"/>
              <a:gd name="T59" fmla="*/ 136 h 188"/>
              <a:gd name="T60" fmla="*/ 38 w 188"/>
              <a:gd name="T61" fmla="*/ 120 h 188"/>
              <a:gd name="T62" fmla="*/ 4 w 188"/>
              <a:gd name="T63" fmla="*/ 154 h 188"/>
              <a:gd name="T64" fmla="*/ 38 w 188"/>
              <a:gd name="T65" fmla="*/ 188 h 188"/>
              <a:gd name="T66" fmla="*/ 72 w 188"/>
              <a:gd name="T67" fmla="*/ 154 h 188"/>
              <a:gd name="T68" fmla="*/ 38 w 188"/>
              <a:gd name="T69" fmla="*/ 120 h 188"/>
              <a:gd name="T70" fmla="*/ 38 w 188"/>
              <a:gd name="T71" fmla="*/ 180 h 188"/>
              <a:gd name="T72" fmla="*/ 12 w 188"/>
              <a:gd name="T73" fmla="*/ 154 h 188"/>
              <a:gd name="T74" fmla="*/ 16 w 188"/>
              <a:gd name="T75" fmla="*/ 141 h 188"/>
              <a:gd name="T76" fmla="*/ 55 w 188"/>
              <a:gd name="T77" fmla="*/ 173 h 188"/>
              <a:gd name="T78" fmla="*/ 38 w 188"/>
              <a:gd name="T79" fmla="*/ 180 h 188"/>
              <a:gd name="T80" fmla="*/ 60 w 188"/>
              <a:gd name="T81" fmla="*/ 167 h 188"/>
              <a:gd name="T82" fmla="*/ 21 w 188"/>
              <a:gd name="T83" fmla="*/ 135 h 188"/>
              <a:gd name="T84" fmla="*/ 38 w 188"/>
              <a:gd name="T85" fmla="*/ 128 h 188"/>
              <a:gd name="T86" fmla="*/ 64 w 188"/>
              <a:gd name="T87" fmla="*/ 154 h 188"/>
              <a:gd name="T88" fmla="*/ 60 w 188"/>
              <a:gd name="T89" fmla="*/ 16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8" h="188">
                <a:moveTo>
                  <a:pt x="38" y="0"/>
                </a:moveTo>
                <a:cubicBezTo>
                  <a:pt x="17" y="0"/>
                  <a:pt x="0" y="17"/>
                  <a:pt x="0" y="38"/>
                </a:cubicBezTo>
                <a:cubicBezTo>
                  <a:pt x="0" y="59"/>
                  <a:pt x="17" y="76"/>
                  <a:pt x="38" y="76"/>
                </a:cubicBezTo>
                <a:cubicBezTo>
                  <a:pt x="59" y="76"/>
                  <a:pt x="76" y="59"/>
                  <a:pt x="76" y="38"/>
                </a:cubicBezTo>
                <a:cubicBezTo>
                  <a:pt x="76" y="17"/>
                  <a:pt x="59" y="0"/>
                  <a:pt x="38" y="0"/>
                </a:cubicBezTo>
                <a:close/>
                <a:moveTo>
                  <a:pt x="38" y="68"/>
                </a:moveTo>
                <a:cubicBezTo>
                  <a:pt x="21" y="68"/>
                  <a:pt x="8" y="55"/>
                  <a:pt x="8" y="38"/>
                </a:cubicBezTo>
                <a:cubicBezTo>
                  <a:pt x="8" y="26"/>
                  <a:pt x="15" y="16"/>
                  <a:pt x="25" y="11"/>
                </a:cubicBezTo>
                <a:cubicBezTo>
                  <a:pt x="46" y="67"/>
                  <a:pt x="46" y="67"/>
                  <a:pt x="46" y="67"/>
                </a:cubicBezTo>
                <a:cubicBezTo>
                  <a:pt x="43" y="68"/>
                  <a:pt x="41" y="68"/>
                  <a:pt x="38" y="68"/>
                </a:cubicBezTo>
                <a:close/>
                <a:moveTo>
                  <a:pt x="53" y="64"/>
                </a:moveTo>
                <a:cubicBezTo>
                  <a:pt x="33" y="9"/>
                  <a:pt x="33" y="9"/>
                  <a:pt x="33" y="9"/>
                </a:cubicBezTo>
                <a:cubicBezTo>
                  <a:pt x="34" y="8"/>
                  <a:pt x="36" y="8"/>
                  <a:pt x="38" y="8"/>
                </a:cubicBezTo>
                <a:cubicBezTo>
                  <a:pt x="55" y="8"/>
                  <a:pt x="68" y="21"/>
                  <a:pt x="68" y="38"/>
                </a:cubicBezTo>
                <a:cubicBezTo>
                  <a:pt x="68" y="49"/>
                  <a:pt x="62" y="59"/>
                  <a:pt x="53" y="64"/>
                </a:cubicBezTo>
                <a:close/>
                <a:moveTo>
                  <a:pt x="138" y="44"/>
                </a:moveTo>
                <a:cubicBezTo>
                  <a:pt x="110" y="44"/>
                  <a:pt x="88" y="66"/>
                  <a:pt x="88" y="94"/>
                </a:cubicBezTo>
                <a:cubicBezTo>
                  <a:pt x="88" y="122"/>
                  <a:pt x="110" y="144"/>
                  <a:pt x="138" y="144"/>
                </a:cubicBezTo>
                <a:cubicBezTo>
                  <a:pt x="166" y="144"/>
                  <a:pt x="188" y="122"/>
                  <a:pt x="188" y="94"/>
                </a:cubicBezTo>
                <a:cubicBezTo>
                  <a:pt x="188" y="66"/>
                  <a:pt x="166" y="44"/>
                  <a:pt x="138" y="44"/>
                </a:cubicBezTo>
                <a:close/>
                <a:moveTo>
                  <a:pt x="102" y="116"/>
                </a:moveTo>
                <a:cubicBezTo>
                  <a:pt x="98" y="110"/>
                  <a:pt x="96" y="102"/>
                  <a:pt x="96" y="94"/>
                </a:cubicBezTo>
                <a:cubicBezTo>
                  <a:pt x="96" y="71"/>
                  <a:pt x="115" y="52"/>
                  <a:pt x="138" y="52"/>
                </a:cubicBezTo>
                <a:cubicBezTo>
                  <a:pt x="151" y="52"/>
                  <a:pt x="163" y="58"/>
                  <a:pt x="170" y="67"/>
                </a:cubicBezTo>
                <a:lnTo>
                  <a:pt x="102" y="116"/>
                </a:lnTo>
                <a:close/>
                <a:moveTo>
                  <a:pt x="138" y="136"/>
                </a:moveTo>
                <a:cubicBezTo>
                  <a:pt x="126" y="136"/>
                  <a:pt x="115" y="131"/>
                  <a:pt x="107" y="123"/>
                </a:cubicBezTo>
                <a:cubicBezTo>
                  <a:pt x="175" y="74"/>
                  <a:pt x="175" y="74"/>
                  <a:pt x="175" y="74"/>
                </a:cubicBezTo>
                <a:cubicBezTo>
                  <a:pt x="178" y="80"/>
                  <a:pt x="180" y="87"/>
                  <a:pt x="180" y="94"/>
                </a:cubicBezTo>
                <a:cubicBezTo>
                  <a:pt x="180" y="117"/>
                  <a:pt x="161" y="136"/>
                  <a:pt x="138" y="136"/>
                </a:cubicBezTo>
                <a:close/>
                <a:moveTo>
                  <a:pt x="38" y="120"/>
                </a:moveTo>
                <a:cubicBezTo>
                  <a:pt x="19" y="120"/>
                  <a:pt x="4" y="135"/>
                  <a:pt x="4" y="154"/>
                </a:cubicBezTo>
                <a:cubicBezTo>
                  <a:pt x="4" y="173"/>
                  <a:pt x="19" y="188"/>
                  <a:pt x="38" y="188"/>
                </a:cubicBezTo>
                <a:cubicBezTo>
                  <a:pt x="57" y="188"/>
                  <a:pt x="72" y="173"/>
                  <a:pt x="72" y="154"/>
                </a:cubicBezTo>
                <a:cubicBezTo>
                  <a:pt x="72" y="135"/>
                  <a:pt x="57" y="120"/>
                  <a:pt x="38" y="120"/>
                </a:cubicBezTo>
                <a:close/>
                <a:moveTo>
                  <a:pt x="38" y="180"/>
                </a:moveTo>
                <a:cubicBezTo>
                  <a:pt x="24" y="180"/>
                  <a:pt x="12" y="168"/>
                  <a:pt x="12" y="154"/>
                </a:cubicBezTo>
                <a:cubicBezTo>
                  <a:pt x="12" y="149"/>
                  <a:pt x="13" y="145"/>
                  <a:pt x="16" y="141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7"/>
                  <a:pt x="45" y="180"/>
                  <a:pt x="38" y="180"/>
                </a:cubicBezTo>
                <a:close/>
                <a:moveTo>
                  <a:pt x="60" y="167"/>
                </a:moveTo>
                <a:cubicBezTo>
                  <a:pt x="21" y="135"/>
                  <a:pt x="21" y="135"/>
                  <a:pt x="21" y="135"/>
                </a:cubicBezTo>
                <a:cubicBezTo>
                  <a:pt x="25" y="131"/>
                  <a:pt x="31" y="128"/>
                  <a:pt x="38" y="128"/>
                </a:cubicBezTo>
                <a:cubicBezTo>
                  <a:pt x="52" y="128"/>
                  <a:pt x="64" y="140"/>
                  <a:pt x="64" y="154"/>
                </a:cubicBezTo>
                <a:cubicBezTo>
                  <a:pt x="64" y="159"/>
                  <a:pt x="63" y="163"/>
                  <a:pt x="60" y="1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AB3490-1DFC-4C9B-A7C4-A06854AC02A4}"/>
              </a:ext>
            </a:extLst>
          </p:cNvPr>
          <p:cNvGrpSpPr/>
          <p:nvPr/>
        </p:nvGrpSpPr>
        <p:grpSpPr>
          <a:xfrm>
            <a:off x="7772400" y="4890168"/>
            <a:ext cx="2552700" cy="938466"/>
            <a:chOff x="7467600" y="1009650"/>
            <a:chExt cx="2552700" cy="93846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3AF6FA-7D43-4E1E-BF29-0ABEF82E4BC0}"/>
                </a:ext>
              </a:extLst>
            </p:cNvPr>
            <p:cNvSpPr txBox="1"/>
            <p:nvPr/>
          </p:nvSpPr>
          <p:spPr>
            <a:xfrm>
              <a:off x="7467600" y="1390527"/>
              <a:ext cx="25527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D095E8-4460-4CB8-A946-6C00024B5F58}"/>
                </a:ext>
              </a:extLst>
            </p:cNvPr>
            <p:cNvSpPr txBox="1"/>
            <p:nvPr/>
          </p:nvSpPr>
          <p:spPr>
            <a:xfrm>
              <a:off x="7467600" y="1009650"/>
              <a:ext cx="1219200" cy="355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b="1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Point</a:t>
              </a:r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#3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BA56BD-BE7B-47AB-81A6-D3A58B96135B}"/>
              </a:ext>
            </a:extLst>
          </p:cNvPr>
          <p:cNvGrpSpPr/>
          <p:nvPr/>
        </p:nvGrpSpPr>
        <p:grpSpPr>
          <a:xfrm>
            <a:off x="7772400" y="1029367"/>
            <a:ext cx="2552700" cy="938466"/>
            <a:chOff x="7467600" y="1009650"/>
            <a:chExt cx="2552700" cy="93846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017502-BA3D-457E-BA91-8E984BD7E50D}"/>
                </a:ext>
              </a:extLst>
            </p:cNvPr>
            <p:cNvSpPr txBox="1"/>
            <p:nvPr/>
          </p:nvSpPr>
          <p:spPr>
            <a:xfrm>
              <a:off x="7467600" y="1390527"/>
              <a:ext cx="25527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392645-0538-4A06-A40B-B9EA76C77193}"/>
                </a:ext>
              </a:extLst>
            </p:cNvPr>
            <p:cNvSpPr txBox="1"/>
            <p:nvPr/>
          </p:nvSpPr>
          <p:spPr>
            <a:xfrm>
              <a:off x="7467600" y="1009650"/>
              <a:ext cx="1219200" cy="355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b="1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Point</a:t>
              </a:r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#1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6F6F8DF-81B8-6C4F-B8E3-2EF858C1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"/>
    </mc:Choice>
    <mc:Fallback xmlns="">
      <p:transition spd="slow" advTm="6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F436BA-3534-4F4A-85F8-CD39C0193AD3}"/>
              </a:ext>
            </a:extLst>
          </p:cNvPr>
          <p:cNvSpPr txBox="1"/>
          <p:nvPr/>
        </p:nvSpPr>
        <p:spPr>
          <a:xfrm>
            <a:off x="619330" y="3032999"/>
            <a:ext cx="10919999" cy="5426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Session Abstract here…</a:t>
            </a:r>
            <a:endParaRPr lang="id-ID" sz="24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38CA8-DC38-41DD-B333-FD7BF3345324}"/>
              </a:ext>
            </a:extLst>
          </p:cNvPr>
          <p:cNvSpPr txBox="1"/>
          <p:nvPr/>
        </p:nvSpPr>
        <p:spPr>
          <a:xfrm>
            <a:off x="619331" y="417443"/>
            <a:ext cx="3462337" cy="4676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30000"/>
              </a:lnSpc>
            </a:pPr>
            <a:r>
              <a:rPr lang="id-ID" sz="20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Session</a:t>
            </a:r>
            <a:r>
              <a:rPr lang="id-ID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id-ID" sz="20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</a:rPr>
              <a:t>Abstract</a:t>
            </a:r>
            <a:endParaRPr lang="id-ID" sz="2000" b="1" dirty="0">
              <a:solidFill>
                <a:schemeClr val="accent2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25B2E-9472-8540-B1C3-14D00A0B5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"/>
    </mc:Choice>
    <mc:Fallback xmlns="">
      <p:transition spd="slow" advTm="5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88D9ED-0B9F-4B69-A9B2-E1FB7D5939FE}"/>
              </a:ext>
            </a:extLst>
          </p:cNvPr>
          <p:cNvGrpSpPr/>
          <p:nvPr/>
        </p:nvGrpSpPr>
        <p:grpSpPr>
          <a:xfrm>
            <a:off x="6096000" y="990600"/>
            <a:ext cx="1016000" cy="1016000"/>
            <a:chOff x="5029200" y="457200"/>
            <a:chExt cx="1574800" cy="1574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2074F8-BABF-465A-A5AE-A7B5EC785C35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8477FE1-7E6C-4731-A596-56FE1805A4C5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69699-C256-4AD1-9848-414BDF5C72CB}"/>
              </a:ext>
            </a:extLst>
          </p:cNvPr>
          <p:cNvGrpSpPr/>
          <p:nvPr/>
        </p:nvGrpSpPr>
        <p:grpSpPr>
          <a:xfrm>
            <a:off x="6096000" y="2921001"/>
            <a:ext cx="1016000" cy="1016000"/>
            <a:chOff x="5029200" y="457200"/>
            <a:chExt cx="1574800" cy="1574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91CAA-E13F-48FF-802B-BC766BCAE11A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055148-810F-40C0-AF24-E0F6A4F6BEDC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80C5F4-B488-4382-9192-2B99258F5A15}"/>
              </a:ext>
            </a:extLst>
          </p:cNvPr>
          <p:cNvGrpSpPr/>
          <p:nvPr/>
        </p:nvGrpSpPr>
        <p:grpSpPr>
          <a:xfrm>
            <a:off x="6096000" y="4851401"/>
            <a:ext cx="1016000" cy="1016000"/>
            <a:chOff x="5029200" y="457200"/>
            <a:chExt cx="1574800" cy="1574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5F8B0E-2A60-4FC8-B396-F45D27371155}"/>
                </a:ext>
              </a:extLst>
            </p:cNvPr>
            <p:cNvSpPr/>
            <p:nvPr/>
          </p:nvSpPr>
          <p:spPr>
            <a:xfrm>
              <a:off x="5029200" y="4572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0AAECB-C17C-417C-9FD9-158AFDC247DE}"/>
                </a:ext>
              </a:extLst>
            </p:cNvPr>
            <p:cNvSpPr/>
            <p:nvPr/>
          </p:nvSpPr>
          <p:spPr>
            <a:xfrm>
              <a:off x="5207000" y="635000"/>
              <a:ext cx="1219200" cy="1219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5000"/>
                    <a:lumOff val="75000"/>
                  </a:schemeClr>
                </a:gs>
                <a:gs pos="53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31800" dist="228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CFC4DB-EEC7-43FD-9CC8-BA85DB780FB0}"/>
              </a:ext>
            </a:extLst>
          </p:cNvPr>
          <p:cNvGrpSpPr/>
          <p:nvPr/>
        </p:nvGrpSpPr>
        <p:grpSpPr>
          <a:xfrm>
            <a:off x="7772400" y="2959767"/>
            <a:ext cx="2552700" cy="938466"/>
            <a:chOff x="7467600" y="1009650"/>
            <a:chExt cx="2552700" cy="9384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156E54-D22C-4CE9-A3D6-1274FF4D5D5A}"/>
                </a:ext>
              </a:extLst>
            </p:cNvPr>
            <p:cNvSpPr txBox="1"/>
            <p:nvPr/>
          </p:nvSpPr>
          <p:spPr>
            <a:xfrm>
              <a:off x="7467600" y="1390527"/>
              <a:ext cx="25527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7F7DF7-23DC-49B3-AA74-26485F2E93D9}"/>
                </a:ext>
              </a:extLst>
            </p:cNvPr>
            <p:cNvSpPr txBox="1"/>
            <p:nvPr/>
          </p:nvSpPr>
          <p:spPr>
            <a:xfrm>
              <a:off x="7467600" y="1009650"/>
              <a:ext cx="1219200" cy="355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b="1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Point</a:t>
              </a:r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#2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85085A-2E07-4D7D-A9D1-975455D92538}"/>
              </a:ext>
            </a:extLst>
          </p:cNvPr>
          <p:cNvSpPr txBox="1"/>
          <p:nvPr/>
        </p:nvSpPr>
        <p:spPr>
          <a:xfrm>
            <a:off x="1409368" y="2551837"/>
            <a:ext cx="327537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>
              <a:lnSpc>
                <a:spcPct val="100000"/>
              </a:lnSpc>
            </a:pPr>
            <a:r>
              <a:rPr lang="id-ID" sz="54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Session</a:t>
            </a:r>
            <a:r>
              <a:rPr lang="id-ID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d-ID" sz="5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Outline</a:t>
            </a:r>
            <a:endParaRPr lang="id-ID" sz="5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4" name="Gruppieren 486">
            <a:extLst>
              <a:ext uri="{FF2B5EF4-FFF2-40B4-BE49-F238E27FC236}">
                <a16:creationId xmlns:a16="http://schemas.microsoft.com/office/drawing/2014/main" id="{CA0155AA-55A5-436B-A00D-E5F7BCEC045B}"/>
              </a:ext>
            </a:extLst>
          </p:cNvPr>
          <p:cNvGrpSpPr/>
          <p:nvPr/>
        </p:nvGrpSpPr>
        <p:grpSpPr>
          <a:xfrm>
            <a:off x="6474619" y="1310481"/>
            <a:ext cx="258763" cy="376238"/>
            <a:chOff x="3193256" y="3229768"/>
            <a:chExt cx="258763" cy="376238"/>
          </a:xfrm>
          <a:solidFill>
            <a:schemeClr val="bg1"/>
          </a:solidFill>
        </p:grpSpPr>
        <p:sp>
          <p:nvSpPr>
            <p:cNvPr id="35" name="Freeform 72">
              <a:extLst>
                <a:ext uri="{FF2B5EF4-FFF2-40B4-BE49-F238E27FC236}">
                  <a16:creationId xmlns:a16="http://schemas.microsoft.com/office/drawing/2014/main" id="{1A5918E9-1F61-49A3-B793-5A69194DF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3256" y="3229768"/>
              <a:ext cx="258763" cy="376238"/>
            </a:xfrm>
            <a:custGeom>
              <a:avLst/>
              <a:gdLst>
                <a:gd name="T0" fmla="*/ 112 w 152"/>
                <a:gd name="T1" fmla="*/ 221 h 221"/>
                <a:gd name="T2" fmla="*/ 110 w 152"/>
                <a:gd name="T3" fmla="*/ 221 h 221"/>
                <a:gd name="T4" fmla="*/ 108 w 152"/>
                <a:gd name="T5" fmla="*/ 218 h 221"/>
                <a:gd name="T6" fmla="*/ 76 w 152"/>
                <a:gd name="T7" fmla="*/ 141 h 221"/>
                <a:gd name="T8" fmla="*/ 44 w 152"/>
                <a:gd name="T9" fmla="*/ 218 h 221"/>
                <a:gd name="T10" fmla="*/ 42 w 152"/>
                <a:gd name="T11" fmla="*/ 221 h 221"/>
                <a:gd name="T12" fmla="*/ 38 w 152"/>
                <a:gd name="T13" fmla="*/ 221 h 221"/>
                <a:gd name="T14" fmla="*/ 12 w 152"/>
                <a:gd name="T15" fmla="*/ 153 h 221"/>
                <a:gd name="T16" fmla="*/ 26 w 152"/>
                <a:gd name="T17" fmla="*/ 104 h 221"/>
                <a:gd name="T18" fmla="*/ 26 w 152"/>
                <a:gd name="T19" fmla="*/ 91 h 221"/>
                <a:gd name="T20" fmla="*/ 19 w 152"/>
                <a:gd name="T21" fmla="*/ 85 h 221"/>
                <a:gd name="T22" fmla="*/ 0 w 152"/>
                <a:gd name="T23" fmla="*/ 53 h 221"/>
                <a:gd name="T24" fmla="*/ 0 w 152"/>
                <a:gd name="T25" fmla="*/ 33 h 221"/>
                <a:gd name="T26" fmla="*/ 0 w 152"/>
                <a:gd name="T27" fmla="*/ 32 h 221"/>
                <a:gd name="T28" fmla="*/ 33 w 152"/>
                <a:gd name="T29" fmla="*/ 0 h 221"/>
                <a:gd name="T30" fmla="*/ 43 w 152"/>
                <a:gd name="T31" fmla="*/ 2 h 221"/>
                <a:gd name="T32" fmla="*/ 52 w 152"/>
                <a:gd name="T33" fmla="*/ 5 h 221"/>
                <a:gd name="T34" fmla="*/ 100 w 152"/>
                <a:gd name="T35" fmla="*/ 5 h 221"/>
                <a:gd name="T36" fmla="*/ 109 w 152"/>
                <a:gd name="T37" fmla="*/ 2 h 221"/>
                <a:gd name="T38" fmla="*/ 119 w 152"/>
                <a:gd name="T39" fmla="*/ 0 h 221"/>
                <a:gd name="T40" fmla="*/ 152 w 152"/>
                <a:gd name="T41" fmla="*/ 32 h 221"/>
                <a:gd name="T42" fmla="*/ 152 w 152"/>
                <a:gd name="T43" fmla="*/ 53 h 221"/>
                <a:gd name="T44" fmla="*/ 133 w 152"/>
                <a:gd name="T45" fmla="*/ 85 h 221"/>
                <a:gd name="T46" fmla="*/ 126 w 152"/>
                <a:gd name="T47" fmla="*/ 91 h 221"/>
                <a:gd name="T48" fmla="*/ 126 w 152"/>
                <a:gd name="T49" fmla="*/ 104 h 221"/>
                <a:gd name="T50" fmla="*/ 140 w 152"/>
                <a:gd name="T51" fmla="*/ 153 h 221"/>
                <a:gd name="T52" fmla="*/ 114 w 152"/>
                <a:gd name="T53" fmla="*/ 221 h 221"/>
                <a:gd name="T54" fmla="*/ 112 w 152"/>
                <a:gd name="T55" fmla="*/ 221 h 221"/>
                <a:gd name="T56" fmla="*/ 76 w 152"/>
                <a:gd name="T57" fmla="*/ 133 h 221"/>
                <a:gd name="T58" fmla="*/ 115 w 152"/>
                <a:gd name="T59" fmla="*/ 211 h 221"/>
                <a:gd name="T60" fmla="*/ 132 w 152"/>
                <a:gd name="T61" fmla="*/ 153 h 221"/>
                <a:gd name="T62" fmla="*/ 119 w 152"/>
                <a:gd name="T63" fmla="*/ 108 h 221"/>
                <a:gd name="T64" fmla="*/ 119 w 152"/>
                <a:gd name="T65" fmla="*/ 87 h 221"/>
                <a:gd name="T66" fmla="*/ 131 w 152"/>
                <a:gd name="T67" fmla="*/ 77 h 221"/>
                <a:gd name="T68" fmla="*/ 132 w 152"/>
                <a:gd name="T69" fmla="*/ 77 h 221"/>
                <a:gd name="T70" fmla="*/ 144 w 152"/>
                <a:gd name="T71" fmla="*/ 53 h 221"/>
                <a:gd name="T72" fmla="*/ 144 w 152"/>
                <a:gd name="T73" fmla="*/ 32 h 221"/>
                <a:gd name="T74" fmla="*/ 119 w 152"/>
                <a:gd name="T75" fmla="*/ 8 h 221"/>
                <a:gd name="T76" fmla="*/ 111 w 152"/>
                <a:gd name="T77" fmla="*/ 9 h 221"/>
                <a:gd name="T78" fmla="*/ 102 w 152"/>
                <a:gd name="T79" fmla="*/ 12 h 221"/>
                <a:gd name="T80" fmla="*/ 50 w 152"/>
                <a:gd name="T81" fmla="*/ 12 h 221"/>
                <a:gd name="T82" fmla="*/ 41 w 152"/>
                <a:gd name="T83" fmla="*/ 9 h 221"/>
                <a:gd name="T84" fmla="*/ 33 w 152"/>
                <a:gd name="T85" fmla="*/ 8 h 221"/>
                <a:gd name="T86" fmla="*/ 8 w 152"/>
                <a:gd name="T87" fmla="*/ 32 h 221"/>
                <a:gd name="T88" fmla="*/ 8 w 152"/>
                <a:gd name="T89" fmla="*/ 53 h 221"/>
                <a:gd name="T90" fmla="*/ 20 w 152"/>
                <a:gd name="T91" fmla="*/ 77 h 221"/>
                <a:gd name="T92" fmla="*/ 21 w 152"/>
                <a:gd name="T93" fmla="*/ 77 h 221"/>
                <a:gd name="T94" fmla="*/ 33 w 152"/>
                <a:gd name="T95" fmla="*/ 87 h 221"/>
                <a:gd name="T96" fmla="*/ 33 w 152"/>
                <a:gd name="T97" fmla="*/ 108 h 221"/>
                <a:gd name="T98" fmla="*/ 20 w 152"/>
                <a:gd name="T99" fmla="*/ 153 h 221"/>
                <a:gd name="T100" fmla="*/ 37 w 152"/>
                <a:gd name="T101" fmla="*/ 211 h 221"/>
                <a:gd name="T102" fmla="*/ 76 w 152"/>
                <a:gd name="T103" fmla="*/ 13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221">
                  <a:moveTo>
                    <a:pt x="112" y="221"/>
                  </a:moveTo>
                  <a:cubicBezTo>
                    <a:pt x="111" y="221"/>
                    <a:pt x="111" y="221"/>
                    <a:pt x="110" y="221"/>
                  </a:cubicBezTo>
                  <a:cubicBezTo>
                    <a:pt x="109" y="220"/>
                    <a:pt x="108" y="219"/>
                    <a:pt x="108" y="218"/>
                  </a:cubicBezTo>
                  <a:cubicBezTo>
                    <a:pt x="98" y="165"/>
                    <a:pt x="84" y="141"/>
                    <a:pt x="76" y="141"/>
                  </a:cubicBezTo>
                  <a:cubicBezTo>
                    <a:pt x="68" y="141"/>
                    <a:pt x="54" y="165"/>
                    <a:pt x="44" y="218"/>
                  </a:cubicBezTo>
                  <a:cubicBezTo>
                    <a:pt x="44" y="219"/>
                    <a:pt x="43" y="220"/>
                    <a:pt x="42" y="221"/>
                  </a:cubicBezTo>
                  <a:cubicBezTo>
                    <a:pt x="41" y="221"/>
                    <a:pt x="39" y="221"/>
                    <a:pt x="38" y="221"/>
                  </a:cubicBezTo>
                  <a:cubicBezTo>
                    <a:pt x="11" y="208"/>
                    <a:pt x="12" y="155"/>
                    <a:pt x="12" y="153"/>
                  </a:cubicBezTo>
                  <a:cubicBezTo>
                    <a:pt x="12" y="134"/>
                    <a:pt x="21" y="114"/>
                    <a:pt x="26" y="104"/>
                  </a:cubicBezTo>
                  <a:cubicBezTo>
                    <a:pt x="28" y="100"/>
                    <a:pt x="28" y="95"/>
                    <a:pt x="26" y="91"/>
                  </a:cubicBezTo>
                  <a:cubicBezTo>
                    <a:pt x="24" y="87"/>
                    <a:pt x="20" y="85"/>
                    <a:pt x="19" y="85"/>
                  </a:cubicBezTo>
                  <a:cubicBezTo>
                    <a:pt x="3" y="84"/>
                    <a:pt x="0" y="57"/>
                    <a:pt x="0" y="5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36" y="0"/>
                    <a:pt x="40" y="1"/>
                    <a:pt x="43" y="2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8" y="10"/>
                    <a:pt x="84" y="10"/>
                    <a:pt x="100" y="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12" y="1"/>
                    <a:pt x="116" y="0"/>
                    <a:pt x="119" y="0"/>
                  </a:cubicBezTo>
                  <a:cubicBezTo>
                    <a:pt x="137" y="0"/>
                    <a:pt x="152" y="14"/>
                    <a:pt x="152" y="32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57"/>
                    <a:pt x="149" y="84"/>
                    <a:pt x="133" y="85"/>
                  </a:cubicBezTo>
                  <a:cubicBezTo>
                    <a:pt x="132" y="85"/>
                    <a:pt x="128" y="87"/>
                    <a:pt x="126" y="91"/>
                  </a:cubicBezTo>
                  <a:cubicBezTo>
                    <a:pt x="124" y="95"/>
                    <a:pt x="124" y="100"/>
                    <a:pt x="126" y="104"/>
                  </a:cubicBezTo>
                  <a:cubicBezTo>
                    <a:pt x="131" y="114"/>
                    <a:pt x="140" y="134"/>
                    <a:pt x="140" y="153"/>
                  </a:cubicBezTo>
                  <a:cubicBezTo>
                    <a:pt x="140" y="155"/>
                    <a:pt x="141" y="208"/>
                    <a:pt x="114" y="221"/>
                  </a:cubicBezTo>
                  <a:cubicBezTo>
                    <a:pt x="113" y="221"/>
                    <a:pt x="113" y="221"/>
                    <a:pt x="112" y="221"/>
                  </a:cubicBezTo>
                  <a:close/>
                  <a:moveTo>
                    <a:pt x="76" y="133"/>
                  </a:moveTo>
                  <a:cubicBezTo>
                    <a:pt x="97" y="133"/>
                    <a:pt x="111" y="189"/>
                    <a:pt x="115" y="211"/>
                  </a:cubicBezTo>
                  <a:cubicBezTo>
                    <a:pt x="133" y="196"/>
                    <a:pt x="132" y="154"/>
                    <a:pt x="132" y="153"/>
                  </a:cubicBezTo>
                  <a:cubicBezTo>
                    <a:pt x="132" y="136"/>
                    <a:pt x="124" y="117"/>
                    <a:pt x="119" y="108"/>
                  </a:cubicBezTo>
                  <a:cubicBezTo>
                    <a:pt x="116" y="101"/>
                    <a:pt x="116" y="94"/>
                    <a:pt x="119" y="87"/>
                  </a:cubicBezTo>
                  <a:cubicBezTo>
                    <a:pt x="123" y="79"/>
                    <a:pt x="131" y="77"/>
                    <a:pt x="131" y="77"/>
                  </a:cubicBezTo>
                  <a:cubicBezTo>
                    <a:pt x="131" y="77"/>
                    <a:pt x="132" y="77"/>
                    <a:pt x="132" y="77"/>
                  </a:cubicBezTo>
                  <a:cubicBezTo>
                    <a:pt x="139" y="77"/>
                    <a:pt x="143" y="61"/>
                    <a:pt x="144" y="53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19"/>
                    <a:pt x="133" y="8"/>
                    <a:pt x="119" y="8"/>
                  </a:cubicBezTo>
                  <a:cubicBezTo>
                    <a:pt x="117" y="8"/>
                    <a:pt x="114" y="9"/>
                    <a:pt x="111" y="9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85" y="18"/>
                    <a:pt x="67" y="18"/>
                    <a:pt x="50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5" y="8"/>
                    <a:pt x="33" y="8"/>
                  </a:cubicBezTo>
                  <a:cubicBezTo>
                    <a:pt x="19" y="8"/>
                    <a:pt x="8" y="19"/>
                    <a:pt x="8" y="3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61"/>
                    <a:pt x="13" y="77"/>
                    <a:pt x="20" y="77"/>
                  </a:cubicBezTo>
                  <a:cubicBezTo>
                    <a:pt x="20" y="77"/>
                    <a:pt x="21" y="77"/>
                    <a:pt x="21" y="77"/>
                  </a:cubicBezTo>
                  <a:cubicBezTo>
                    <a:pt x="21" y="77"/>
                    <a:pt x="29" y="79"/>
                    <a:pt x="33" y="87"/>
                  </a:cubicBezTo>
                  <a:cubicBezTo>
                    <a:pt x="36" y="94"/>
                    <a:pt x="36" y="101"/>
                    <a:pt x="33" y="108"/>
                  </a:cubicBezTo>
                  <a:cubicBezTo>
                    <a:pt x="28" y="117"/>
                    <a:pt x="20" y="136"/>
                    <a:pt x="20" y="153"/>
                  </a:cubicBezTo>
                  <a:cubicBezTo>
                    <a:pt x="20" y="154"/>
                    <a:pt x="19" y="196"/>
                    <a:pt x="37" y="211"/>
                  </a:cubicBezTo>
                  <a:cubicBezTo>
                    <a:pt x="41" y="189"/>
                    <a:pt x="55" y="133"/>
                    <a:pt x="76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3">
              <a:extLst>
                <a:ext uri="{FF2B5EF4-FFF2-40B4-BE49-F238E27FC236}">
                  <a16:creationId xmlns:a16="http://schemas.microsoft.com/office/drawing/2014/main" id="{EB3FAED6-5479-4093-818A-C917F2658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9781" y="3278980"/>
              <a:ext cx="68263" cy="6826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4">
              <a:extLst>
                <a:ext uri="{FF2B5EF4-FFF2-40B4-BE49-F238E27FC236}">
                  <a16:creationId xmlns:a16="http://schemas.microsoft.com/office/drawing/2014/main" id="{44E9245C-8520-46DB-9E13-769C7AF58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4218" y="3367880"/>
              <a:ext cx="68263" cy="6826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Freeform 59">
            <a:extLst>
              <a:ext uri="{FF2B5EF4-FFF2-40B4-BE49-F238E27FC236}">
                <a16:creationId xmlns:a16="http://schemas.microsoft.com/office/drawing/2014/main" id="{3CAFC358-11D8-4C84-9BDF-B5CEE3D427BD}"/>
              </a:ext>
            </a:extLst>
          </p:cNvPr>
          <p:cNvSpPr>
            <a:spLocks noEditPoints="1"/>
          </p:cNvSpPr>
          <p:nvPr/>
        </p:nvSpPr>
        <p:spPr bwMode="auto">
          <a:xfrm>
            <a:off x="6434138" y="3255170"/>
            <a:ext cx="339725" cy="347663"/>
          </a:xfrm>
          <a:custGeom>
            <a:avLst/>
            <a:gdLst>
              <a:gd name="T0" fmla="*/ 181 w 200"/>
              <a:gd name="T1" fmla="*/ 20 h 204"/>
              <a:gd name="T2" fmla="*/ 180 w 200"/>
              <a:gd name="T3" fmla="*/ 19 h 204"/>
              <a:gd name="T4" fmla="*/ 168 w 200"/>
              <a:gd name="T5" fmla="*/ 0 h 204"/>
              <a:gd name="T6" fmla="*/ 104 w 200"/>
              <a:gd name="T7" fmla="*/ 30 h 204"/>
              <a:gd name="T8" fmla="*/ 28 w 200"/>
              <a:gd name="T9" fmla="*/ 110 h 204"/>
              <a:gd name="T10" fmla="*/ 0 w 200"/>
              <a:gd name="T11" fmla="*/ 171 h 204"/>
              <a:gd name="T12" fmla="*/ 18 w 200"/>
              <a:gd name="T13" fmla="*/ 183 h 204"/>
              <a:gd name="T14" fmla="*/ 18 w 200"/>
              <a:gd name="T15" fmla="*/ 183 h 204"/>
              <a:gd name="T16" fmla="*/ 19 w 200"/>
              <a:gd name="T17" fmla="*/ 183 h 204"/>
              <a:gd name="T18" fmla="*/ 31 w 200"/>
              <a:gd name="T19" fmla="*/ 204 h 204"/>
              <a:gd name="T20" fmla="*/ 51 w 200"/>
              <a:gd name="T21" fmla="*/ 188 h 204"/>
              <a:gd name="T22" fmla="*/ 104 w 200"/>
              <a:gd name="T23" fmla="*/ 109 h 204"/>
              <a:gd name="T24" fmla="*/ 171 w 200"/>
              <a:gd name="T25" fmla="*/ 98 h 204"/>
              <a:gd name="T26" fmla="*/ 200 w 200"/>
              <a:gd name="T27" fmla="*/ 32 h 204"/>
              <a:gd name="T28" fmla="*/ 175 w 200"/>
              <a:gd name="T29" fmla="*/ 26 h 204"/>
              <a:gd name="T30" fmla="*/ 145 w 200"/>
              <a:gd name="T31" fmla="*/ 22 h 204"/>
              <a:gd name="T32" fmla="*/ 178 w 200"/>
              <a:gd name="T33" fmla="*/ 67 h 204"/>
              <a:gd name="T34" fmla="*/ 120 w 200"/>
              <a:gd name="T35" fmla="*/ 29 h 204"/>
              <a:gd name="T36" fmla="*/ 178 w 200"/>
              <a:gd name="T37" fmla="*/ 67 h 204"/>
              <a:gd name="T38" fmla="*/ 97 w 200"/>
              <a:gd name="T39" fmla="*/ 65 h 204"/>
              <a:gd name="T40" fmla="*/ 151 w 200"/>
              <a:gd name="T41" fmla="*/ 101 h 204"/>
              <a:gd name="T42" fmla="*/ 97 w 200"/>
              <a:gd name="T43" fmla="*/ 65 h 204"/>
              <a:gd name="T44" fmla="*/ 99 w 200"/>
              <a:gd name="T45" fmla="*/ 133 h 204"/>
              <a:gd name="T46" fmla="*/ 95 w 200"/>
              <a:gd name="T47" fmla="*/ 107 h 204"/>
              <a:gd name="T48" fmla="*/ 93 w 200"/>
              <a:gd name="T49" fmla="*/ 158 h 204"/>
              <a:gd name="T50" fmla="*/ 58 w 200"/>
              <a:gd name="T51" fmla="*/ 104 h 204"/>
              <a:gd name="T52" fmla="*/ 21 w 200"/>
              <a:gd name="T53" fmla="*/ 144 h 204"/>
              <a:gd name="T54" fmla="*/ 71 w 200"/>
              <a:gd name="T55" fmla="*/ 177 h 204"/>
              <a:gd name="T56" fmla="*/ 56 w 200"/>
              <a:gd name="T57" fmla="*/ 179 h 204"/>
              <a:gd name="T58" fmla="*/ 46 w 200"/>
              <a:gd name="T59" fmla="*/ 180 h 204"/>
              <a:gd name="T60" fmla="*/ 21 w 200"/>
              <a:gd name="T61" fmla="*/ 155 h 204"/>
              <a:gd name="T62" fmla="*/ 79 w 200"/>
              <a:gd name="T63" fmla="*/ 173 h 204"/>
              <a:gd name="T64" fmla="*/ 34 w 200"/>
              <a:gd name="T65" fmla="*/ 115 h 204"/>
              <a:gd name="T66" fmla="*/ 88 w 200"/>
              <a:gd name="T67" fmla="*/ 165 h 204"/>
              <a:gd name="T68" fmla="*/ 79 w 200"/>
              <a:gd name="T69" fmla="*/ 173 h 204"/>
              <a:gd name="T70" fmla="*/ 102 w 200"/>
              <a:gd name="T71" fmla="*/ 100 h 204"/>
              <a:gd name="T72" fmla="*/ 101 w 200"/>
              <a:gd name="T73" fmla="*/ 100 h 204"/>
              <a:gd name="T74" fmla="*/ 101 w 200"/>
              <a:gd name="T75" fmla="*/ 100 h 204"/>
              <a:gd name="T76" fmla="*/ 125 w 200"/>
              <a:gd name="T77" fmla="*/ 105 h 204"/>
              <a:gd name="T78" fmla="*/ 101 w 200"/>
              <a:gd name="T79" fmla="*/ 100 h 204"/>
              <a:gd name="T80" fmla="*/ 104 w 200"/>
              <a:gd name="T81" fmla="*/ 43 h 204"/>
              <a:gd name="T82" fmla="*/ 113 w 200"/>
              <a:gd name="T83" fmla="*/ 33 h 204"/>
              <a:gd name="T84" fmla="*/ 165 w 200"/>
              <a:gd name="T85" fmla="*/ 9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0" h="204">
                <a:moveTo>
                  <a:pt x="200" y="24"/>
                </a:moveTo>
                <a:cubicBezTo>
                  <a:pt x="192" y="23"/>
                  <a:pt x="188" y="22"/>
                  <a:pt x="181" y="20"/>
                </a:cubicBezTo>
                <a:cubicBezTo>
                  <a:pt x="181" y="20"/>
                  <a:pt x="181" y="20"/>
                  <a:pt x="181" y="20"/>
                </a:cubicBezTo>
                <a:cubicBezTo>
                  <a:pt x="181" y="20"/>
                  <a:pt x="180" y="19"/>
                  <a:pt x="180" y="19"/>
                </a:cubicBezTo>
                <a:cubicBezTo>
                  <a:pt x="178" y="12"/>
                  <a:pt x="177" y="4"/>
                  <a:pt x="176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9" y="6"/>
                  <a:pt x="170" y="11"/>
                  <a:pt x="171" y="17"/>
                </a:cubicBezTo>
                <a:cubicBezTo>
                  <a:pt x="143" y="11"/>
                  <a:pt x="119" y="15"/>
                  <a:pt x="104" y="30"/>
                </a:cubicBezTo>
                <a:cubicBezTo>
                  <a:pt x="89" y="46"/>
                  <a:pt x="85" y="69"/>
                  <a:pt x="92" y="98"/>
                </a:cubicBezTo>
                <a:cubicBezTo>
                  <a:pt x="65" y="91"/>
                  <a:pt x="42" y="96"/>
                  <a:pt x="28" y="110"/>
                </a:cubicBezTo>
                <a:cubicBezTo>
                  <a:pt x="14" y="124"/>
                  <a:pt x="10" y="147"/>
                  <a:pt x="16" y="174"/>
                </a:cubicBezTo>
                <a:cubicBezTo>
                  <a:pt x="11" y="172"/>
                  <a:pt x="5" y="171"/>
                  <a:pt x="0" y="171"/>
                </a:cubicBezTo>
                <a:cubicBezTo>
                  <a:pt x="0" y="179"/>
                  <a:pt x="0" y="179"/>
                  <a:pt x="0" y="179"/>
                </a:cubicBezTo>
                <a:cubicBezTo>
                  <a:pt x="6" y="180"/>
                  <a:pt x="12" y="181"/>
                  <a:pt x="18" y="183"/>
                </a:cubicBezTo>
                <a:cubicBezTo>
                  <a:pt x="18" y="183"/>
                  <a:pt x="18" y="183"/>
                  <a:pt x="18" y="183"/>
                </a:cubicBezTo>
                <a:cubicBezTo>
                  <a:pt x="18" y="183"/>
                  <a:pt x="18" y="183"/>
                  <a:pt x="18" y="183"/>
                </a:cubicBezTo>
                <a:cubicBezTo>
                  <a:pt x="18" y="183"/>
                  <a:pt x="19" y="183"/>
                  <a:pt x="19" y="183"/>
                </a:cubicBezTo>
                <a:cubicBezTo>
                  <a:pt x="19" y="183"/>
                  <a:pt x="19" y="183"/>
                  <a:pt x="19" y="183"/>
                </a:cubicBezTo>
                <a:cubicBezTo>
                  <a:pt x="21" y="190"/>
                  <a:pt x="22" y="197"/>
                  <a:pt x="23" y="204"/>
                </a:cubicBezTo>
                <a:cubicBezTo>
                  <a:pt x="31" y="204"/>
                  <a:pt x="31" y="204"/>
                  <a:pt x="31" y="204"/>
                </a:cubicBezTo>
                <a:cubicBezTo>
                  <a:pt x="30" y="198"/>
                  <a:pt x="29" y="192"/>
                  <a:pt x="28" y="185"/>
                </a:cubicBezTo>
                <a:cubicBezTo>
                  <a:pt x="36" y="187"/>
                  <a:pt x="44" y="188"/>
                  <a:pt x="51" y="188"/>
                </a:cubicBezTo>
                <a:cubicBezTo>
                  <a:pt x="68" y="188"/>
                  <a:pt x="82" y="183"/>
                  <a:pt x="92" y="173"/>
                </a:cubicBezTo>
                <a:cubicBezTo>
                  <a:pt x="106" y="159"/>
                  <a:pt x="110" y="137"/>
                  <a:pt x="104" y="109"/>
                </a:cubicBezTo>
                <a:cubicBezTo>
                  <a:pt x="113" y="112"/>
                  <a:pt x="122" y="113"/>
                  <a:pt x="130" y="113"/>
                </a:cubicBezTo>
                <a:cubicBezTo>
                  <a:pt x="146" y="113"/>
                  <a:pt x="161" y="108"/>
                  <a:pt x="171" y="98"/>
                </a:cubicBezTo>
                <a:cubicBezTo>
                  <a:pt x="186" y="82"/>
                  <a:pt x="191" y="58"/>
                  <a:pt x="184" y="29"/>
                </a:cubicBezTo>
                <a:cubicBezTo>
                  <a:pt x="189" y="30"/>
                  <a:pt x="194" y="31"/>
                  <a:pt x="200" y="32"/>
                </a:cubicBezTo>
                <a:lnTo>
                  <a:pt x="200" y="24"/>
                </a:lnTo>
                <a:close/>
                <a:moveTo>
                  <a:pt x="175" y="26"/>
                </a:moveTo>
                <a:cubicBezTo>
                  <a:pt x="178" y="37"/>
                  <a:pt x="179" y="47"/>
                  <a:pt x="179" y="56"/>
                </a:cubicBezTo>
                <a:cubicBezTo>
                  <a:pt x="145" y="22"/>
                  <a:pt x="145" y="22"/>
                  <a:pt x="145" y="22"/>
                </a:cubicBezTo>
                <a:cubicBezTo>
                  <a:pt x="154" y="22"/>
                  <a:pt x="164" y="23"/>
                  <a:pt x="175" y="26"/>
                </a:cubicBezTo>
                <a:close/>
                <a:moveTo>
                  <a:pt x="178" y="67"/>
                </a:moveTo>
                <a:cubicBezTo>
                  <a:pt x="177" y="72"/>
                  <a:pt x="175" y="77"/>
                  <a:pt x="173" y="82"/>
                </a:cubicBezTo>
                <a:cubicBezTo>
                  <a:pt x="120" y="29"/>
                  <a:pt x="120" y="29"/>
                  <a:pt x="120" y="29"/>
                </a:cubicBezTo>
                <a:cubicBezTo>
                  <a:pt x="124" y="26"/>
                  <a:pt x="129" y="25"/>
                  <a:pt x="135" y="24"/>
                </a:cubicBezTo>
                <a:lnTo>
                  <a:pt x="178" y="67"/>
                </a:lnTo>
                <a:close/>
                <a:moveTo>
                  <a:pt x="97" y="65"/>
                </a:moveTo>
                <a:cubicBezTo>
                  <a:pt x="97" y="65"/>
                  <a:pt x="97" y="65"/>
                  <a:pt x="97" y="65"/>
                </a:cubicBezTo>
                <a:cubicBezTo>
                  <a:pt x="97" y="60"/>
                  <a:pt x="98" y="55"/>
                  <a:pt x="100" y="51"/>
                </a:cubicBezTo>
                <a:cubicBezTo>
                  <a:pt x="151" y="101"/>
                  <a:pt x="151" y="101"/>
                  <a:pt x="151" y="101"/>
                </a:cubicBezTo>
                <a:cubicBezTo>
                  <a:pt x="146" y="103"/>
                  <a:pt x="142" y="104"/>
                  <a:pt x="137" y="105"/>
                </a:cubicBezTo>
                <a:lnTo>
                  <a:pt x="97" y="65"/>
                </a:lnTo>
                <a:close/>
                <a:moveTo>
                  <a:pt x="95" y="107"/>
                </a:moveTo>
                <a:cubicBezTo>
                  <a:pt x="97" y="116"/>
                  <a:pt x="99" y="125"/>
                  <a:pt x="99" y="13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76" y="103"/>
                  <a:pt x="85" y="104"/>
                  <a:pt x="95" y="107"/>
                </a:cubicBezTo>
                <a:close/>
                <a:moveTo>
                  <a:pt x="98" y="144"/>
                </a:moveTo>
                <a:cubicBezTo>
                  <a:pt x="97" y="149"/>
                  <a:pt x="95" y="154"/>
                  <a:pt x="93" y="158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47" y="106"/>
                  <a:pt x="52" y="105"/>
                  <a:pt x="58" y="104"/>
                </a:cubicBezTo>
                <a:lnTo>
                  <a:pt x="98" y="144"/>
                </a:lnTo>
                <a:close/>
                <a:moveTo>
                  <a:pt x="21" y="144"/>
                </a:moveTo>
                <a:cubicBezTo>
                  <a:pt x="22" y="139"/>
                  <a:pt x="23" y="135"/>
                  <a:pt x="24" y="13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66" y="179"/>
                  <a:pt x="61" y="180"/>
                  <a:pt x="55" y="180"/>
                </a:cubicBezTo>
                <a:cubicBezTo>
                  <a:pt x="56" y="179"/>
                  <a:pt x="56" y="179"/>
                  <a:pt x="56" y="179"/>
                </a:cubicBezTo>
                <a:lnTo>
                  <a:pt x="21" y="144"/>
                </a:lnTo>
                <a:close/>
                <a:moveTo>
                  <a:pt x="46" y="180"/>
                </a:moveTo>
                <a:cubicBezTo>
                  <a:pt x="39" y="180"/>
                  <a:pt x="32" y="178"/>
                  <a:pt x="25" y="176"/>
                </a:cubicBezTo>
                <a:cubicBezTo>
                  <a:pt x="23" y="169"/>
                  <a:pt x="22" y="162"/>
                  <a:pt x="21" y="155"/>
                </a:cubicBezTo>
                <a:lnTo>
                  <a:pt x="46" y="180"/>
                </a:lnTo>
                <a:close/>
                <a:moveTo>
                  <a:pt x="79" y="173"/>
                </a:moveTo>
                <a:cubicBezTo>
                  <a:pt x="28" y="123"/>
                  <a:pt x="28" y="123"/>
                  <a:pt x="28" y="123"/>
                </a:cubicBezTo>
                <a:cubicBezTo>
                  <a:pt x="30" y="120"/>
                  <a:pt x="32" y="118"/>
                  <a:pt x="34" y="115"/>
                </a:cubicBezTo>
                <a:cubicBezTo>
                  <a:pt x="35" y="115"/>
                  <a:pt x="35" y="114"/>
                  <a:pt x="36" y="113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8" y="166"/>
                  <a:pt x="87" y="167"/>
                  <a:pt x="86" y="168"/>
                </a:cubicBezTo>
                <a:cubicBezTo>
                  <a:pt x="84" y="170"/>
                  <a:pt x="81" y="172"/>
                  <a:pt x="79" y="173"/>
                </a:cubicBezTo>
                <a:close/>
                <a:moveTo>
                  <a:pt x="101" y="100"/>
                </a:moveTo>
                <a:cubicBezTo>
                  <a:pt x="102" y="100"/>
                  <a:pt x="102" y="100"/>
                  <a:pt x="102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98" y="91"/>
                  <a:pt x="97" y="83"/>
                  <a:pt x="96" y="76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18" y="105"/>
                  <a:pt x="110" y="103"/>
                  <a:pt x="102" y="101"/>
                </a:cubicBezTo>
                <a:cubicBezTo>
                  <a:pt x="101" y="100"/>
                  <a:pt x="101" y="100"/>
                  <a:pt x="101" y="100"/>
                </a:cubicBezTo>
                <a:close/>
                <a:moveTo>
                  <a:pt x="158" y="98"/>
                </a:moveTo>
                <a:cubicBezTo>
                  <a:pt x="104" y="43"/>
                  <a:pt x="104" y="43"/>
                  <a:pt x="104" y="43"/>
                </a:cubicBezTo>
                <a:cubicBezTo>
                  <a:pt x="106" y="41"/>
                  <a:pt x="107" y="38"/>
                  <a:pt x="110" y="36"/>
                </a:cubicBezTo>
                <a:cubicBezTo>
                  <a:pt x="111" y="35"/>
                  <a:pt x="112" y="34"/>
                  <a:pt x="113" y="33"/>
                </a:cubicBezTo>
                <a:cubicBezTo>
                  <a:pt x="168" y="89"/>
                  <a:pt x="168" y="89"/>
                  <a:pt x="168" y="89"/>
                </a:cubicBezTo>
                <a:cubicBezTo>
                  <a:pt x="167" y="90"/>
                  <a:pt x="166" y="91"/>
                  <a:pt x="165" y="92"/>
                </a:cubicBezTo>
                <a:cubicBezTo>
                  <a:pt x="163" y="94"/>
                  <a:pt x="161" y="96"/>
                  <a:pt x="158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216FE4B5-EDAD-4B65-93D2-4D3F47C28FF4}"/>
              </a:ext>
            </a:extLst>
          </p:cNvPr>
          <p:cNvSpPr>
            <a:spLocks noEditPoints="1"/>
          </p:cNvSpPr>
          <p:nvPr/>
        </p:nvSpPr>
        <p:spPr bwMode="auto">
          <a:xfrm>
            <a:off x="6443663" y="5199064"/>
            <a:ext cx="320675" cy="320675"/>
          </a:xfrm>
          <a:custGeom>
            <a:avLst/>
            <a:gdLst>
              <a:gd name="T0" fmla="*/ 38 w 188"/>
              <a:gd name="T1" fmla="*/ 0 h 188"/>
              <a:gd name="T2" fmla="*/ 0 w 188"/>
              <a:gd name="T3" fmla="*/ 38 h 188"/>
              <a:gd name="T4" fmla="*/ 38 w 188"/>
              <a:gd name="T5" fmla="*/ 76 h 188"/>
              <a:gd name="T6" fmla="*/ 76 w 188"/>
              <a:gd name="T7" fmla="*/ 38 h 188"/>
              <a:gd name="T8" fmla="*/ 38 w 188"/>
              <a:gd name="T9" fmla="*/ 0 h 188"/>
              <a:gd name="T10" fmla="*/ 38 w 188"/>
              <a:gd name="T11" fmla="*/ 68 h 188"/>
              <a:gd name="T12" fmla="*/ 8 w 188"/>
              <a:gd name="T13" fmla="*/ 38 h 188"/>
              <a:gd name="T14" fmla="*/ 25 w 188"/>
              <a:gd name="T15" fmla="*/ 11 h 188"/>
              <a:gd name="T16" fmla="*/ 46 w 188"/>
              <a:gd name="T17" fmla="*/ 67 h 188"/>
              <a:gd name="T18" fmla="*/ 38 w 188"/>
              <a:gd name="T19" fmla="*/ 68 h 188"/>
              <a:gd name="T20" fmla="*/ 53 w 188"/>
              <a:gd name="T21" fmla="*/ 64 h 188"/>
              <a:gd name="T22" fmla="*/ 33 w 188"/>
              <a:gd name="T23" fmla="*/ 9 h 188"/>
              <a:gd name="T24" fmla="*/ 38 w 188"/>
              <a:gd name="T25" fmla="*/ 8 h 188"/>
              <a:gd name="T26" fmla="*/ 68 w 188"/>
              <a:gd name="T27" fmla="*/ 38 h 188"/>
              <a:gd name="T28" fmla="*/ 53 w 188"/>
              <a:gd name="T29" fmla="*/ 64 h 188"/>
              <a:gd name="T30" fmla="*/ 138 w 188"/>
              <a:gd name="T31" fmla="*/ 44 h 188"/>
              <a:gd name="T32" fmla="*/ 88 w 188"/>
              <a:gd name="T33" fmla="*/ 94 h 188"/>
              <a:gd name="T34" fmla="*/ 138 w 188"/>
              <a:gd name="T35" fmla="*/ 144 h 188"/>
              <a:gd name="T36" fmla="*/ 188 w 188"/>
              <a:gd name="T37" fmla="*/ 94 h 188"/>
              <a:gd name="T38" fmla="*/ 138 w 188"/>
              <a:gd name="T39" fmla="*/ 44 h 188"/>
              <a:gd name="T40" fmla="*/ 102 w 188"/>
              <a:gd name="T41" fmla="*/ 116 h 188"/>
              <a:gd name="T42" fmla="*/ 96 w 188"/>
              <a:gd name="T43" fmla="*/ 94 h 188"/>
              <a:gd name="T44" fmla="*/ 138 w 188"/>
              <a:gd name="T45" fmla="*/ 52 h 188"/>
              <a:gd name="T46" fmla="*/ 170 w 188"/>
              <a:gd name="T47" fmla="*/ 67 h 188"/>
              <a:gd name="T48" fmla="*/ 102 w 188"/>
              <a:gd name="T49" fmla="*/ 116 h 188"/>
              <a:gd name="T50" fmla="*/ 138 w 188"/>
              <a:gd name="T51" fmla="*/ 136 h 188"/>
              <a:gd name="T52" fmla="*/ 107 w 188"/>
              <a:gd name="T53" fmla="*/ 123 h 188"/>
              <a:gd name="T54" fmla="*/ 175 w 188"/>
              <a:gd name="T55" fmla="*/ 74 h 188"/>
              <a:gd name="T56" fmla="*/ 180 w 188"/>
              <a:gd name="T57" fmla="*/ 94 h 188"/>
              <a:gd name="T58" fmla="*/ 138 w 188"/>
              <a:gd name="T59" fmla="*/ 136 h 188"/>
              <a:gd name="T60" fmla="*/ 38 w 188"/>
              <a:gd name="T61" fmla="*/ 120 h 188"/>
              <a:gd name="T62" fmla="*/ 4 w 188"/>
              <a:gd name="T63" fmla="*/ 154 h 188"/>
              <a:gd name="T64" fmla="*/ 38 w 188"/>
              <a:gd name="T65" fmla="*/ 188 h 188"/>
              <a:gd name="T66" fmla="*/ 72 w 188"/>
              <a:gd name="T67" fmla="*/ 154 h 188"/>
              <a:gd name="T68" fmla="*/ 38 w 188"/>
              <a:gd name="T69" fmla="*/ 120 h 188"/>
              <a:gd name="T70" fmla="*/ 38 w 188"/>
              <a:gd name="T71" fmla="*/ 180 h 188"/>
              <a:gd name="T72" fmla="*/ 12 w 188"/>
              <a:gd name="T73" fmla="*/ 154 h 188"/>
              <a:gd name="T74" fmla="*/ 16 w 188"/>
              <a:gd name="T75" fmla="*/ 141 h 188"/>
              <a:gd name="T76" fmla="*/ 55 w 188"/>
              <a:gd name="T77" fmla="*/ 173 h 188"/>
              <a:gd name="T78" fmla="*/ 38 w 188"/>
              <a:gd name="T79" fmla="*/ 180 h 188"/>
              <a:gd name="T80" fmla="*/ 60 w 188"/>
              <a:gd name="T81" fmla="*/ 167 h 188"/>
              <a:gd name="T82" fmla="*/ 21 w 188"/>
              <a:gd name="T83" fmla="*/ 135 h 188"/>
              <a:gd name="T84" fmla="*/ 38 w 188"/>
              <a:gd name="T85" fmla="*/ 128 h 188"/>
              <a:gd name="T86" fmla="*/ 64 w 188"/>
              <a:gd name="T87" fmla="*/ 154 h 188"/>
              <a:gd name="T88" fmla="*/ 60 w 188"/>
              <a:gd name="T89" fmla="*/ 16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8" h="188">
                <a:moveTo>
                  <a:pt x="38" y="0"/>
                </a:moveTo>
                <a:cubicBezTo>
                  <a:pt x="17" y="0"/>
                  <a:pt x="0" y="17"/>
                  <a:pt x="0" y="38"/>
                </a:cubicBezTo>
                <a:cubicBezTo>
                  <a:pt x="0" y="59"/>
                  <a:pt x="17" y="76"/>
                  <a:pt x="38" y="76"/>
                </a:cubicBezTo>
                <a:cubicBezTo>
                  <a:pt x="59" y="76"/>
                  <a:pt x="76" y="59"/>
                  <a:pt x="76" y="38"/>
                </a:cubicBezTo>
                <a:cubicBezTo>
                  <a:pt x="76" y="17"/>
                  <a:pt x="59" y="0"/>
                  <a:pt x="38" y="0"/>
                </a:cubicBezTo>
                <a:close/>
                <a:moveTo>
                  <a:pt x="38" y="68"/>
                </a:moveTo>
                <a:cubicBezTo>
                  <a:pt x="21" y="68"/>
                  <a:pt x="8" y="55"/>
                  <a:pt x="8" y="38"/>
                </a:cubicBezTo>
                <a:cubicBezTo>
                  <a:pt x="8" y="26"/>
                  <a:pt x="15" y="16"/>
                  <a:pt x="25" y="11"/>
                </a:cubicBezTo>
                <a:cubicBezTo>
                  <a:pt x="46" y="67"/>
                  <a:pt x="46" y="67"/>
                  <a:pt x="46" y="67"/>
                </a:cubicBezTo>
                <a:cubicBezTo>
                  <a:pt x="43" y="68"/>
                  <a:pt x="41" y="68"/>
                  <a:pt x="38" y="68"/>
                </a:cubicBezTo>
                <a:close/>
                <a:moveTo>
                  <a:pt x="53" y="64"/>
                </a:moveTo>
                <a:cubicBezTo>
                  <a:pt x="33" y="9"/>
                  <a:pt x="33" y="9"/>
                  <a:pt x="33" y="9"/>
                </a:cubicBezTo>
                <a:cubicBezTo>
                  <a:pt x="34" y="8"/>
                  <a:pt x="36" y="8"/>
                  <a:pt x="38" y="8"/>
                </a:cubicBezTo>
                <a:cubicBezTo>
                  <a:pt x="55" y="8"/>
                  <a:pt x="68" y="21"/>
                  <a:pt x="68" y="38"/>
                </a:cubicBezTo>
                <a:cubicBezTo>
                  <a:pt x="68" y="49"/>
                  <a:pt x="62" y="59"/>
                  <a:pt x="53" y="64"/>
                </a:cubicBezTo>
                <a:close/>
                <a:moveTo>
                  <a:pt x="138" y="44"/>
                </a:moveTo>
                <a:cubicBezTo>
                  <a:pt x="110" y="44"/>
                  <a:pt x="88" y="66"/>
                  <a:pt x="88" y="94"/>
                </a:cubicBezTo>
                <a:cubicBezTo>
                  <a:pt x="88" y="122"/>
                  <a:pt x="110" y="144"/>
                  <a:pt x="138" y="144"/>
                </a:cubicBezTo>
                <a:cubicBezTo>
                  <a:pt x="166" y="144"/>
                  <a:pt x="188" y="122"/>
                  <a:pt x="188" y="94"/>
                </a:cubicBezTo>
                <a:cubicBezTo>
                  <a:pt x="188" y="66"/>
                  <a:pt x="166" y="44"/>
                  <a:pt x="138" y="44"/>
                </a:cubicBezTo>
                <a:close/>
                <a:moveTo>
                  <a:pt x="102" y="116"/>
                </a:moveTo>
                <a:cubicBezTo>
                  <a:pt x="98" y="110"/>
                  <a:pt x="96" y="102"/>
                  <a:pt x="96" y="94"/>
                </a:cubicBezTo>
                <a:cubicBezTo>
                  <a:pt x="96" y="71"/>
                  <a:pt x="115" y="52"/>
                  <a:pt x="138" y="52"/>
                </a:cubicBezTo>
                <a:cubicBezTo>
                  <a:pt x="151" y="52"/>
                  <a:pt x="163" y="58"/>
                  <a:pt x="170" y="67"/>
                </a:cubicBezTo>
                <a:lnTo>
                  <a:pt x="102" y="116"/>
                </a:lnTo>
                <a:close/>
                <a:moveTo>
                  <a:pt x="138" y="136"/>
                </a:moveTo>
                <a:cubicBezTo>
                  <a:pt x="126" y="136"/>
                  <a:pt x="115" y="131"/>
                  <a:pt x="107" y="123"/>
                </a:cubicBezTo>
                <a:cubicBezTo>
                  <a:pt x="175" y="74"/>
                  <a:pt x="175" y="74"/>
                  <a:pt x="175" y="74"/>
                </a:cubicBezTo>
                <a:cubicBezTo>
                  <a:pt x="178" y="80"/>
                  <a:pt x="180" y="87"/>
                  <a:pt x="180" y="94"/>
                </a:cubicBezTo>
                <a:cubicBezTo>
                  <a:pt x="180" y="117"/>
                  <a:pt x="161" y="136"/>
                  <a:pt x="138" y="136"/>
                </a:cubicBezTo>
                <a:close/>
                <a:moveTo>
                  <a:pt x="38" y="120"/>
                </a:moveTo>
                <a:cubicBezTo>
                  <a:pt x="19" y="120"/>
                  <a:pt x="4" y="135"/>
                  <a:pt x="4" y="154"/>
                </a:cubicBezTo>
                <a:cubicBezTo>
                  <a:pt x="4" y="173"/>
                  <a:pt x="19" y="188"/>
                  <a:pt x="38" y="188"/>
                </a:cubicBezTo>
                <a:cubicBezTo>
                  <a:pt x="57" y="188"/>
                  <a:pt x="72" y="173"/>
                  <a:pt x="72" y="154"/>
                </a:cubicBezTo>
                <a:cubicBezTo>
                  <a:pt x="72" y="135"/>
                  <a:pt x="57" y="120"/>
                  <a:pt x="38" y="120"/>
                </a:cubicBezTo>
                <a:close/>
                <a:moveTo>
                  <a:pt x="38" y="180"/>
                </a:moveTo>
                <a:cubicBezTo>
                  <a:pt x="24" y="180"/>
                  <a:pt x="12" y="168"/>
                  <a:pt x="12" y="154"/>
                </a:cubicBezTo>
                <a:cubicBezTo>
                  <a:pt x="12" y="149"/>
                  <a:pt x="13" y="145"/>
                  <a:pt x="16" y="141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7"/>
                  <a:pt x="45" y="180"/>
                  <a:pt x="38" y="180"/>
                </a:cubicBezTo>
                <a:close/>
                <a:moveTo>
                  <a:pt x="60" y="167"/>
                </a:moveTo>
                <a:cubicBezTo>
                  <a:pt x="21" y="135"/>
                  <a:pt x="21" y="135"/>
                  <a:pt x="21" y="135"/>
                </a:cubicBezTo>
                <a:cubicBezTo>
                  <a:pt x="25" y="131"/>
                  <a:pt x="31" y="128"/>
                  <a:pt x="38" y="128"/>
                </a:cubicBezTo>
                <a:cubicBezTo>
                  <a:pt x="52" y="128"/>
                  <a:pt x="64" y="140"/>
                  <a:pt x="64" y="154"/>
                </a:cubicBezTo>
                <a:cubicBezTo>
                  <a:pt x="64" y="159"/>
                  <a:pt x="63" y="163"/>
                  <a:pt x="60" y="1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AB3490-1DFC-4C9B-A7C4-A06854AC02A4}"/>
              </a:ext>
            </a:extLst>
          </p:cNvPr>
          <p:cNvGrpSpPr/>
          <p:nvPr/>
        </p:nvGrpSpPr>
        <p:grpSpPr>
          <a:xfrm>
            <a:off x="7772400" y="4890168"/>
            <a:ext cx="2552700" cy="938466"/>
            <a:chOff x="7467600" y="1009650"/>
            <a:chExt cx="2552700" cy="93846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3AF6FA-7D43-4E1E-BF29-0ABEF82E4BC0}"/>
                </a:ext>
              </a:extLst>
            </p:cNvPr>
            <p:cNvSpPr txBox="1"/>
            <p:nvPr/>
          </p:nvSpPr>
          <p:spPr>
            <a:xfrm>
              <a:off x="7467600" y="1390527"/>
              <a:ext cx="25527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D095E8-4460-4CB8-A946-6C00024B5F58}"/>
                </a:ext>
              </a:extLst>
            </p:cNvPr>
            <p:cNvSpPr txBox="1"/>
            <p:nvPr/>
          </p:nvSpPr>
          <p:spPr>
            <a:xfrm>
              <a:off x="7467600" y="1009650"/>
              <a:ext cx="1219200" cy="355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b="1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Point</a:t>
              </a:r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#3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BA56BD-BE7B-47AB-81A6-D3A58B96135B}"/>
              </a:ext>
            </a:extLst>
          </p:cNvPr>
          <p:cNvGrpSpPr/>
          <p:nvPr/>
        </p:nvGrpSpPr>
        <p:grpSpPr>
          <a:xfrm>
            <a:off x="7772400" y="1029367"/>
            <a:ext cx="2552700" cy="938466"/>
            <a:chOff x="7467600" y="1009650"/>
            <a:chExt cx="2552700" cy="93846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017502-BA3D-457E-BA91-8E984BD7E50D}"/>
                </a:ext>
              </a:extLst>
            </p:cNvPr>
            <p:cNvSpPr txBox="1"/>
            <p:nvPr/>
          </p:nvSpPr>
          <p:spPr>
            <a:xfrm>
              <a:off x="7467600" y="1390527"/>
              <a:ext cx="25527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392645-0538-4A06-A40B-B9EA76C77193}"/>
                </a:ext>
              </a:extLst>
            </p:cNvPr>
            <p:cNvSpPr txBox="1"/>
            <p:nvPr/>
          </p:nvSpPr>
          <p:spPr>
            <a:xfrm>
              <a:off x="7467600" y="1009650"/>
              <a:ext cx="1219200" cy="355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400" b="1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Point</a:t>
              </a:r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#1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6F6F8DF-81B8-6C4F-B8E3-2EF858C1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"/>
    </mc:Choice>
    <mc:Fallback xmlns="">
      <p:transition spd="slow" advTm="4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44DDF8F-8983-4E62-8C5F-5D37B4F65C42}"/>
              </a:ext>
            </a:extLst>
          </p:cNvPr>
          <p:cNvSpPr txBox="1"/>
          <p:nvPr/>
        </p:nvSpPr>
        <p:spPr>
          <a:xfrm>
            <a:off x="1219202" y="990600"/>
            <a:ext cx="9753598" cy="9502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8800">
                <a:solidFill>
                  <a:schemeClr val="bg1"/>
                </a:solidFill>
                <a:latin typeface="Nexa Bold" panose="020000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id-ID" sz="6600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Historical</a:t>
            </a:r>
            <a:r>
              <a:rPr lang="id-ID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id-ID" sz="6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Timeline</a:t>
            </a:r>
            <a:endParaRPr lang="id-ID" sz="6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1D75A-5700-4A97-B59E-8FA2F342CE02}"/>
              </a:ext>
            </a:extLst>
          </p:cNvPr>
          <p:cNvGrpSpPr/>
          <p:nvPr/>
        </p:nvGrpSpPr>
        <p:grpSpPr>
          <a:xfrm>
            <a:off x="1695450" y="3429000"/>
            <a:ext cx="8801100" cy="1392678"/>
            <a:chOff x="1695450" y="2754780"/>
            <a:chExt cx="8801100" cy="13926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D4F2D6-A8BB-4659-81C7-AC363E3E3DAB}"/>
                </a:ext>
              </a:extLst>
            </p:cNvPr>
            <p:cNvCxnSpPr>
              <a:cxnSpLocks/>
            </p:cNvCxnSpPr>
            <p:nvPr/>
          </p:nvCxnSpPr>
          <p:spPr>
            <a:xfrm>
              <a:off x="2114550" y="3429000"/>
              <a:ext cx="7962900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3870CC6-3786-49B7-819D-A8379FC4017E}"/>
                </a:ext>
              </a:extLst>
            </p:cNvPr>
            <p:cNvSpPr/>
            <p:nvPr/>
          </p:nvSpPr>
          <p:spPr>
            <a:xfrm>
              <a:off x="203596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B1D78A-9765-4F6D-8305-42040B90E783}"/>
                </a:ext>
              </a:extLst>
            </p:cNvPr>
            <p:cNvSpPr/>
            <p:nvPr/>
          </p:nvSpPr>
          <p:spPr>
            <a:xfrm>
              <a:off x="336311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4CC93A-1E4A-4A07-9E16-191CC7C39EFD}"/>
                </a:ext>
              </a:extLst>
            </p:cNvPr>
            <p:cNvSpPr/>
            <p:nvPr/>
          </p:nvSpPr>
          <p:spPr>
            <a:xfrm>
              <a:off x="469026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CAD434-E7A5-4FB0-9292-F3951BEB997E}"/>
                </a:ext>
              </a:extLst>
            </p:cNvPr>
            <p:cNvSpPr/>
            <p:nvPr/>
          </p:nvSpPr>
          <p:spPr>
            <a:xfrm>
              <a:off x="601741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107590-5797-4289-80F8-9BB871D38F2C}"/>
                </a:ext>
              </a:extLst>
            </p:cNvPr>
            <p:cNvSpPr/>
            <p:nvPr/>
          </p:nvSpPr>
          <p:spPr>
            <a:xfrm>
              <a:off x="734456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A9E12C-E7BC-4681-80A9-B8BA9CDA8213}"/>
                </a:ext>
              </a:extLst>
            </p:cNvPr>
            <p:cNvSpPr/>
            <p:nvPr/>
          </p:nvSpPr>
          <p:spPr>
            <a:xfrm>
              <a:off x="867171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2CAE58-A62D-4D24-A90A-A2A183101B22}"/>
                </a:ext>
              </a:extLst>
            </p:cNvPr>
            <p:cNvSpPr/>
            <p:nvPr/>
          </p:nvSpPr>
          <p:spPr>
            <a:xfrm>
              <a:off x="9998869" y="3350419"/>
              <a:ext cx="157162" cy="1571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8046AD-9221-4EAC-8B40-B53FFB9D70D6}"/>
                </a:ext>
              </a:extLst>
            </p:cNvPr>
            <p:cNvSpPr txBox="1"/>
            <p:nvPr/>
          </p:nvSpPr>
          <p:spPr>
            <a:xfrm>
              <a:off x="169545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A429D2-39A7-456B-A4C8-54DB36418DB5}"/>
                </a:ext>
              </a:extLst>
            </p:cNvPr>
            <p:cNvSpPr txBox="1"/>
            <p:nvPr/>
          </p:nvSpPr>
          <p:spPr>
            <a:xfrm>
              <a:off x="302260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B21DCF-FE90-409A-B06D-F3185C1BD3DC}"/>
                </a:ext>
              </a:extLst>
            </p:cNvPr>
            <p:cNvSpPr txBox="1"/>
            <p:nvPr/>
          </p:nvSpPr>
          <p:spPr>
            <a:xfrm>
              <a:off x="434975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88F3E4-C862-4AD0-BFF2-C065D51F6961}"/>
                </a:ext>
              </a:extLst>
            </p:cNvPr>
            <p:cNvSpPr txBox="1"/>
            <p:nvPr/>
          </p:nvSpPr>
          <p:spPr>
            <a:xfrm>
              <a:off x="567690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9E27F5-451C-4B82-AF4B-9F032018E70D}"/>
                </a:ext>
              </a:extLst>
            </p:cNvPr>
            <p:cNvSpPr txBox="1"/>
            <p:nvPr/>
          </p:nvSpPr>
          <p:spPr>
            <a:xfrm>
              <a:off x="700405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B4A806-F225-4C9E-B743-B8AAA9FEE323}"/>
                </a:ext>
              </a:extLst>
            </p:cNvPr>
            <p:cNvSpPr txBox="1"/>
            <p:nvPr/>
          </p:nvSpPr>
          <p:spPr>
            <a:xfrm>
              <a:off x="833120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4A450E-9080-4327-9B79-BDBEA4E20566}"/>
                </a:ext>
              </a:extLst>
            </p:cNvPr>
            <p:cNvSpPr txBox="1"/>
            <p:nvPr/>
          </p:nvSpPr>
          <p:spPr>
            <a:xfrm>
              <a:off x="9658350" y="3873216"/>
              <a:ext cx="838200" cy="2742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Time 07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B06DB8-F34F-459D-ACB9-54EFB0D0C45F}"/>
                </a:ext>
              </a:extLst>
            </p:cNvPr>
            <p:cNvSpPr/>
            <p:nvPr/>
          </p:nvSpPr>
          <p:spPr>
            <a:xfrm rot="10800000">
              <a:off x="5562600" y="2754780"/>
              <a:ext cx="1066800" cy="419219"/>
            </a:xfrm>
            <a:custGeom>
              <a:avLst/>
              <a:gdLst>
                <a:gd name="connsiteX0" fmla="*/ 971549 w 1066800"/>
                <a:gd name="connsiteY0" fmla="*/ 419219 h 419219"/>
                <a:gd name="connsiteX1" fmla="*/ 95251 w 1066800"/>
                <a:gd name="connsiteY1" fmla="*/ 419219 h 419219"/>
                <a:gd name="connsiteX2" fmla="*/ 0 w 1066800"/>
                <a:gd name="connsiteY2" fmla="*/ 323968 h 419219"/>
                <a:gd name="connsiteX3" fmla="*/ 0 w 1066800"/>
                <a:gd name="connsiteY3" fmla="*/ 171570 h 419219"/>
                <a:gd name="connsiteX4" fmla="*/ 95251 w 1066800"/>
                <a:gd name="connsiteY4" fmla="*/ 76319 h 419219"/>
                <a:gd name="connsiteX5" fmla="*/ 433804 w 1066800"/>
                <a:gd name="connsiteY5" fmla="*/ 76319 h 419219"/>
                <a:gd name="connsiteX6" fmla="*/ 533400 w 1066800"/>
                <a:gd name="connsiteY6" fmla="*/ 0 h 419219"/>
                <a:gd name="connsiteX7" fmla="*/ 632997 w 1066800"/>
                <a:gd name="connsiteY7" fmla="*/ 76319 h 419219"/>
                <a:gd name="connsiteX8" fmla="*/ 971549 w 1066800"/>
                <a:gd name="connsiteY8" fmla="*/ 76319 h 419219"/>
                <a:gd name="connsiteX9" fmla="*/ 1066800 w 1066800"/>
                <a:gd name="connsiteY9" fmla="*/ 171570 h 419219"/>
                <a:gd name="connsiteX10" fmla="*/ 1066800 w 1066800"/>
                <a:gd name="connsiteY10" fmla="*/ 323968 h 419219"/>
                <a:gd name="connsiteX11" fmla="*/ 971549 w 1066800"/>
                <a:gd name="connsiteY11" fmla="*/ 419219 h 41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6800" h="419219">
                  <a:moveTo>
                    <a:pt x="971549" y="419219"/>
                  </a:moveTo>
                  <a:lnTo>
                    <a:pt x="95251" y="419219"/>
                  </a:lnTo>
                  <a:cubicBezTo>
                    <a:pt x="42645" y="419219"/>
                    <a:pt x="0" y="376574"/>
                    <a:pt x="0" y="323968"/>
                  </a:cubicBezTo>
                  <a:lnTo>
                    <a:pt x="0" y="171570"/>
                  </a:lnTo>
                  <a:cubicBezTo>
                    <a:pt x="0" y="118964"/>
                    <a:pt x="42645" y="76319"/>
                    <a:pt x="95251" y="76319"/>
                  </a:cubicBezTo>
                  <a:lnTo>
                    <a:pt x="433804" y="76319"/>
                  </a:lnTo>
                  <a:lnTo>
                    <a:pt x="533400" y="0"/>
                  </a:lnTo>
                  <a:lnTo>
                    <a:pt x="632997" y="76319"/>
                  </a:lnTo>
                  <a:lnTo>
                    <a:pt x="971549" y="76319"/>
                  </a:lnTo>
                  <a:cubicBezTo>
                    <a:pt x="1024155" y="76319"/>
                    <a:pt x="1066800" y="118964"/>
                    <a:pt x="1066800" y="171570"/>
                  </a:cubicBezTo>
                  <a:lnTo>
                    <a:pt x="1066800" y="323968"/>
                  </a:lnTo>
                  <a:cubicBezTo>
                    <a:pt x="1066800" y="376574"/>
                    <a:pt x="1024155" y="419219"/>
                    <a:pt x="971549" y="419219"/>
                  </a:cubicBez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D14D2A-376A-453E-86E5-74694B8C5A3C}"/>
                </a:ext>
              </a:extLst>
            </p:cNvPr>
            <p:cNvSpPr txBox="1"/>
            <p:nvPr/>
          </p:nvSpPr>
          <p:spPr>
            <a:xfrm>
              <a:off x="5562599" y="2815067"/>
              <a:ext cx="1066801" cy="2482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1200" dirty="0" err="1">
                  <a:latin typeface="+mn-lt"/>
                </a:rPr>
                <a:t>Key</a:t>
              </a:r>
              <a:r>
                <a:rPr lang="id-ID" sz="1200" dirty="0">
                  <a:latin typeface="+mn-lt"/>
                </a:rPr>
                <a:t> Area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E479-CB7A-374A-A13F-386CC7646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"/>
    </mc:Choice>
    <mc:Fallback xmlns="">
      <p:transition spd="slow" advTm="4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A5C4F25-52E7-4F38-8332-D84CC038FD68}"/>
              </a:ext>
            </a:extLst>
          </p:cNvPr>
          <p:cNvSpPr/>
          <p:nvPr/>
        </p:nvSpPr>
        <p:spPr>
          <a:xfrm>
            <a:off x="1600200" y="-1066800"/>
            <a:ext cx="8991600" cy="8991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5000"/>
                  <a:lumOff val="75000"/>
                </a:schemeClr>
              </a:gs>
              <a:gs pos="5300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FFB1A-31BB-4A6D-A57F-3B7EE4C80C91}"/>
              </a:ext>
            </a:extLst>
          </p:cNvPr>
          <p:cNvGrpSpPr/>
          <p:nvPr/>
        </p:nvGrpSpPr>
        <p:grpSpPr>
          <a:xfrm>
            <a:off x="2362201" y="1724821"/>
            <a:ext cx="7467600" cy="3408359"/>
            <a:chOff x="2362201" y="1575904"/>
            <a:chExt cx="7467600" cy="34083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C9504D-3726-4F0F-BA4D-9C3D4168BF86}"/>
                </a:ext>
              </a:extLst>
            </p:cNvPr>
            <p:cNvSpPr/>
            <p:nvPr/>
          </p:nvSpPr>
          <p:spPr>
            <a:xfrm>
              <a:off x="5308600" y="1575904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8763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EE94A07-AA4C-4DEE-ABE2-62187D5BFC43}"/>
                </a:ext>
              </a:extLst>
            </p:cNvPr>
            <p:cNvSpPr/>
            <p:nvPr/>
          </p:nvSpPr>
          <p:spPr>
            <a:xfrm>
              <a:off x="5486400" y="1753705"/>
              <a:ext cx="12192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3810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E8D854-AFC4-47F5-9079-9E2EA8EF0D92}"/>
                </a:ext>
              </a:extLst>
            </p:cNvPr>
            <p:cNvSpPr txBox="1"/>
            <p:nvPr/>
          </p:nvSpPr>
          <p:spPr>
            <a:xfrm>
              <a:off x="2362201" y="3533045"/>
              <a:ext cx="7467600" cy="6122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r>
                <a:rPr lang="id-ID" sz="4000" dirty="0" err="1">
                  <a:latin typeface="+mj-lt"/>
                </a:rPr>
                <a:t>Major</a:t>
              </a:r>
              <a:r>
                <a:rPr lang="id-ID" sz="4000" dirty="0">
                  <a:latin typeface="+mj-lt"/>
                </a:rPr>
                <a:t> </a:t>
              </a:r>
              <a:r>
                <a:rPr lang="id-ID" sz="4000" dirty="0" err="1">
                  <a:latin typeface="+mj-lt"/>
                </a:rPr>
                <a:t>Point</a:t>
              </a:r>
              <a:r>
                <a:rPr lang="id-ID" sz="4000" dirty="0">
                  <a:latin typeface="+mj-lt"/>
                </a:rPr>
                <a:t> </a:t>
              </a:r>
              <a:r>
                <a:rPr lang="id-ID" sz="4000" dirty="0" err="1">
                  <a:latin typeface="+mj-lt"/>
                </a:rPr>
                <a:t>of</a:t>
              </a:r>
              <a:r>
                <a:rPr lang="id-ID" sz="4000" dirty="0">
                  <a:latin typeface="+mj-lt"/>
                </a:rPr>
                <a:t> </a:t>
              </a:r>
              <a:r>
                <a:rPr lang="id-ID" sz="4000" b="1" dirty="0" err="1">
                  <a:solidFill>
                    <a:schemeClr val="accent2">
                      <a:lumMod val="90000"/>
                      <a:lumOff val="10000"/>
                    </a:schemeClr>
                  </a:solidFill>
                  <a:latin typeface="+mj-lt"/>
                </a:rPr>
                <a:t>Session</a:t>
              </a:r>
              <a:endParaRPr lang="id-ID" sz="40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1CD9C3-BE90-4F11-A0AF-5166CC51C6D8}"/>
                </a:ext>
              </a:extLst>
            </p:cNvPr>
            <p:cNvSpPr txBox="1"/>
            <p:nvPr/>
          </p:nvSpPr>
          <p:spPr>
            <a:xfrm>
              <a:off x="3429000" y="4426674"/>
              <a:ext cx="5334000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>
                <a:lnSpc>
                  <a:spcPct val="130000"/>
                </a:lnSpc>
              </a:pPr>
              <a:r>
                <a:rPr lang="id-ID" sz="1200" dirty="0">
                  <a:latin typeface="+mn-lt"/>
                </a:rPr>
                <a:t>Lorem ipsum dolor sit amet, consectetuer adipiscing elit. Aenean commodo ligula eget dolor. Aenean massa.</a:t>
              </a: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C4C61EDA-3484-4DBC-A5EF-FE29C694D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8993" y="2206142"/>
              <a:ext cx="354013" cy="314325"/>
            </a:xfrm>
            <a:custGeom>
              <a:avLst/>
              <a:gdLst>
                <a:gd name="T0" fmla="*/ 181 w 208"/>
                <a:gd name="T1" fmla="*/ 40 h 184"/>
                <a:gd name="T2" fmla="*/ 163 w 208"/>
                <a:gd name="T3" fmla="*/ 40 h 184"/>
                <a:gd name="T4" fmla="*/ 143 w 208"/>
                <a:gd name="T5" fmla="*/ 24 h 184"/>
                <a:gd name="T6" fmla="*/ 115 w 208"/>
                <a:gd name="T7" fmla="*/ 0 h 184"/>
                <a:gd name="T8" fmla="*/ 93 w 208"/>
                <a:gd name="T9" fmla="*/ 0 h 184"/>
                <a:gd name="T10" fmla="*/ 65 w 208"/>
                <a:gd name="T11" fmla="*/ 24 h 184"/>
                <a:gd name="T12" fmla="*/ 45 w 208"/>
                <a:gd name="T13" fmla="*/ 40 h 184"/>
                <a:gd name="T14" fmla="*/ 27 w 208"/>
                <a:gd name="T15" fmla="*/ 40 h 184"/>
                <a:gd name="T16" fmla="*/ 0 w 208"/>
                <a:gd name="T17" fmla="*/ 68 h 184"/>
                <a:gd name="T18" fmla="*/ 0 w 208"/>
                <a:gd name="T19" fmla="*/ 156 h 184"/>
                <a:gd name="T20" fmla="*/ 27 w 208"/>
                <a:gd name="T21" fmla="*/ 184 h 184"/>
                <a:gd name="T22" fmla="*/ 181 w 208"/>
                <a:gd name="T23" fmla="*/ 184 h 184"/>
                <a:gd name="T24" fmla="*/ 208 w 208"/>
                <a:gd name="T25" fmla="*/ 156 h 184"/>
                <a:gd name="T26" fmla="*/ 208 w 208"/>
                <a:gd name="T27" fmla="*/ 68 h 184"/>
                <a:gd name="T28" fmla="*/ 181 w 208"/>
                <a:gd name="T29" fmla="*/ 40 h 184"/>
                <a:gd name="T30" fmla="*/ 73 w 208"/>
                <a:gd name="T31" fmla="*/ 24 h 184"/>
                <a:gd name="T32" fmla="*/ 93 w 208"/>
                <a:gd name="T33" fmla="*/ 8 h 184"/>
                <a:gd name="T34" fmla="*/ 115 w 208"/>
                <a:gd name="T35" fmla="*/ 8 h 184"/>
                <a:gd name="T36" fmla="*/ 135 w 208"/>
                <a:gd name="T37" fmla="*/ 24 h 184"/>
                <a:gd name="T38" fmla="*/ 143 w 208"/>
                <a:gd name="T39" fmla="*/ 40 h 184"/>
                <a:gd name="T40" fmla="*/ 65 w 208"/>
                <a:gd name="T41" fmla="*/ 40 h 184"/>
                <a:gd name="T42" fmla="*/ 73 w 208"/>
                <a:gd name="T43" fmla="*/ 24 h 184"/>
                <a:gd name="T44" fmla="*/ 200 w 208"/>
                <a:gd name="T45" fmla="*/ 156 h 184"/>
                <a:gd name="T46" fmla="*/ 181 w 208"/>
                <a:gd name="T47" fmla="*/ 176 h 184"/>
                <a:gd name="T48" fmla="*/ 27 w 208"/>
                <a:gd name="T49" fmla="*/ 176 h 184"/>
                <a:gd name="T50" fmla="*/ 8 w 208"/>
                <a:gd name="T51" fmla="*/ 156 h 184"/>
                <a:gd name="T52" fmla="*/ 8 w 208"/>
                <a:gd name="T53" fmla="*/ 68 h 184"/>
                <a:gd name="T54" fmla="*/ 27 w 208"/>
                <a:gd name="T55" fmla="*/ 48 h 184"/>
                <a:gd name="T56" fmla="*/ 45 w 208"/>
                <a:gd name="T57" fmla="*/ 48 h 184"/>
                <a:gd name="T58" fmla="*/ 52 w 208"/>
                <a:gd name="T59" fmla="*/ 47 h 184"/>
                <a:gd name="T60" fmla="*/ 52 w 208"/>
                <a:gd name="T61" fmla="*/ 48 h 184"/>
                <a:gd name="T62" fmla="*/ 152 w 208"/>
                <a:gd name="T63" fmla="*/ 48 h 184"/>
                <a:gd name="T64" fmla="*/ 152 w 208"/>
                <a:gd name="T65" fmla="*/ 46 h 184"/>
                <a:gd name="T66" fmla="*/ 163 w 208"/>
                <a:gd name="T67" fmla="*/ 48 h 184"/>
                <a:gd name="T68" fmla="*/ 181 w 208"/>
                <a:gd name="T69" fmla="*/ 48 h 184"/>
                <a:gd name="T70" fmla="*/ 200 w 208"/>
                <a:gd name="T71" fmla="*/ 68 h 184"/>
                <a:gd name="T72" fmla="*/ 200 w 208"/>
                <a:gd name="T73" fmla="*/ 156 h 184"/>
                <a:gd name="T74" fmla="*/ 120 w 208"/>
                <a:gd name="T75" fmla="*/ 72 h 184"/>
                <a:gd name="T76" fmla="*/ 88 w 208"/>
                <a:gd name="T77" fmla="*/ 72 h 184"/>
                <a:gd name="T78" fmla="*/ 88 w 208"/>
                <a:gd name="T79" fmla="*/ 96 h 184"/>
                <a:gd name="T80" fmla="*/ 64 w 208"/>
                <a:gd name="T81" fmla="*/ 96 h 184"/>
                <a:gd name="T82" fmla="*/ 64 w 208"/>
                <a:gd name="T83" fmla="*/ 128 h 184"/>
                <a:gd name="T84" fmla="*/ 88 w 208"/>
                <a:gd name="T85" fmla="*/ 128 h 184"/>
                <a:gd name="T86" fmla="*/ 88 w 208"/>
                <a:gd name="T87" fmla="*/ 152 h 184"/>
                <a:gd name="T88" fmla="*/ 120 w 208"/>
                <a:gd name="T89" fmla="*/ 152 h 184"/>
                <a:gd name="T90" fmla="*/ 120 w 208"/>
                <a:gd name="T91" fmla="*/ 128 h 184"/>
                <a:gd name="T92" fmla="*/ 144 w 208"/>
                <a:gd name="T93" fmla="*/ 128 h 184"/>
                <a:gd name="T94" fmla="*/ 144 w 208"/>
                <a:gd name="T95" fmla="*/ 96 h 184"/>
                <a:gd name="T96" fmla="*/ 120 w 208"/>
                <a:gd name="T97" fmla="*/ 96 h 184"/>
                <a:gd name="T98" fmla="*/ 120 w 208"/>
                <a:gd name="T99" fmla="*/ 72 h 184"/>
                <a:gd name="T100" fmla="*/ 136 w 208"/>
                <a:gd name="T101" fmla="*/ 104 h 184"/>
                <a:gd name="T102" fmla="*/ 136 w 208"/>
                <a:gd name="T103" fmla="*/ 120 h 184"/>
                <a:gd name="T104" fmla="*/ 112 w 208"/>
                <a:gd name="T105" fmla="*/ 120 h 184"/>
                <a:gd name="T106" fmla="*/ 112 w 208"/>
                <a:gd name="T107" fmla="*/ 144 h 184"/>
                <a:gd name="T108" fmla="*/ 96 w 208"/>
                <a:gd name="T109" fmla="*/ 144 h 184"/>
                <a:gd name="T110" fmla="*/ 96 w 208"/>
                <a:gd name="T111" fmla="*/ 120 h 184"/>
                <a:gd name="T112" fmla="*/ 72 w 208"/>
                <a:gd name="T113" fmla="*/ 120 h 184"/>
                <a:gd name="T114" fmla="*/ 72 w 208"/>
                <a:gd name="T115" fmla="*/ 104 h 184"/>
                <a:gd name="T116" fmla="*/ 96 w 208"/>
                <a:gd name="T117" fmla="*/ 104 h 184"/>
                <a:gd name="T118" fmla="*/ 96 w 208"/>
                <a:gd name="T119" fmla="*/ 80 h 184"/>
                <a:gd name="T120" fmla="*/ 112 w 208"/>
                <a:gd name="T121" fmla="*/ 80 h 184"/>
                <a:gd name="T122" fmla="*/ 112 w 208"/>
                <a:gd name="T123" fmla="*/ 104 h 184"/>
                <a:gd name="T124" fmla="*/ 136 w 208"/>
                <a:gd name="T125" fmla="*/ 10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8" h="184">
                  <a:moveTo>
                    <a:pt x="181" y="40"/>
                  </a:moveTo>
                  <a:cubicBezTo>
                    <a:pt x="163" y="40"/>
                    <a:pt x="163" y="40"/>
                    <a:pt x="163" y="40"/>
                  </a:cubicBezTo>
                  <a:cubicBezTo>
                    <a:pt x="152" y="40"/>
                    <a:pt x="143" y="33"/>
                    <a:pt x="143" y="24"/>
                  </a:cubicBezTo>
                  <a:cubicBezTo>
                    <a:pt x="143" y="11"/>
                    <a:pt x="130" y="0"/>
                    <a:pt x="11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8" y="0"/>
                    <a:pt x="65" y="11"/>
                    <a:pt x="65" y="24"/>
                  </a:cubicBezTo>
                  <a:cubicBezTo>
                    <a:pt x="65" y="33"/>
                    <a:pt x="56" y="40"/>
                    <a:pt x="45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12" y="40"/>
                    <a:pt x="0" y="52"/>
                    <a:pt x="0" y="6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72"/>
                    <a:pt x="12" y="184"/>
                    <a:pt x="27" y="184"/>
                  </a:cubicBezTo>
                  <a:cubicBezTo>
                    <a:pt x="181" y="184"/>
                    <a:pt x="181" y="184"/>
                    <a:pt x="181" y="184"/>
                  </a:cubicBezTo>
                  <a:cubicBezTo>
                    <a:pt x="196" y="184"/>
                    <a:pt x="208" y="172"/>
                    <a:pt x="208" y="156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8" y="52"/>
                    <a:pt x="197" y="40"/>
                    <a:pt x="181" y="40"/>
                  </a:cubicBezTo>
                  <a:close/>
                  <a:moveTo>
                    <a:pt x="73" y="24"/>
                  </a:moveTo>
                  <a:cubicBezTo>
                    <a:pt x="73" y="15"/>
                    <a:pt x="82" y="8"/>
                    <a:pt x="93" y="8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26" y="8"/>
                    <a:pt x="135" y="15"/>
                    <a:pt x="135" y="24"/>
                  </a:cubicBezTo>
                  <a:cubicBezTo>
                    <a:pt x="135" y="30"/>
                    <a:pt x="138" y="36"/>
                    <a:pt x="14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70" y="36"/>
                    <a:pt x="73" y="30"/>
                    <a:pt x="73" y="24"/>
                  </a:cubicBezTo>
                  <a:close/>
                  <a:moveTo>
                    <a:pt x="200" y="156"/>
                  </a:moveTo>
                  <a:cubicBezTo>
                    <a:pt x="200" y="167"/>
                    <a:pt x="192" y="176"/>
                    <a:pt x="181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16" y="176"/>
                    <a:pt x="8" y="167"/>
                    <a:pt x="8" y="15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56"/>
                    <a:pt x="16" y="48"/>
                    <a:pt x="27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7" y="48"/>
                    <a:pt x="50" y="48"/>
                    <a:pt x="52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55" y="47"/>
                    <a:pt x="159" y="48"/>
                    <a:pt x="163" y="48"/>
                  </a:cubicBezTo>
                  <a:cubicBezTo>
                    <a:pt x="181" y="48"/>
                    <a:pt x="181" y="48"/>
                    <a:pt x="181" y="48"/>
                  </a:cubicBezTo>
                  <a:cubicBezTo>
                    <a:pt x="192" y="48"/>
                    <a:pt x="200" y="56"/>
                    <a:pt x="200" y="68"/>
                  </a:cubicBezTo>
                  <a:lnTo>
                    <a:pt x="200" y="156"/>
                  </a:lnTo>
                  <a:close/>
                  <a:moveTo>
                    <a:pt x="120" y="72"/>
                  </a:moveTo>
                  <a:cubicBezTo>
                    <a:pt x="88" y="72"/>
                    <a:pt x="88" y="72"/>
                    <a:pt x="88" y="72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4" y="96"/>
                    <a:pt x="144" y="96"/>
                    <a:pt x="144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72"/>
                  </a:lnTo>
                  <a:close/>
                  <a:moveTo>
                    <a:pt x="136" y="104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2" y="144"/>
                    <a:pt x="112" y="144"/>
                    <a:pt x="112" y="144"/>
                  </a:cubicBezTo>
                  <a:cubicBezTo>
                    <a:pt x="96" y="144"/>
                    <a:pt x="96" y="144"/>
                    <a:pt x="96" y="144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2" y="104"/>
                    <a:pt x="112" y="104"/>
                    <a:pt x="112" y="104"/>
                  </a:cubicBezTo>
                  <a:lnTo>
                    <a:pt x="136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2E14001-2983-489E-B0A7-F9A8BA9085FE}"/>
              </a:ext>
            </a:extLst>
          </p:cNvPr>
          <p:cNvSpPr/>
          <p:nvPr/>
        </p:nvSpPr>
        <p:spPr>
          <a:xfrm>
            <a:off x="1905000" y="-762000"/>
            <a:ext cx="8382000" cy="8382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3E29E-3043-F548-AB3C-EAE4FF95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"/>
    </mc:Choice>
    <mc:Fallback xmlns="">
      <p:transition spd="slow" advTm="49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9D539F-68CD-4A75-BC23-44DFAEC83795}"/>
              </a:ext>
            </a:extLst>
          </p:cNvPr>
          <p:cNvGrpSpPr/>
          <p:nvPr/>
        </p:nvGrpSpPr>
        <p:grpSpPr>
          <a:xfrm>
            <a:off x="2044700" y="2547605"/>
            <a:ext cx="8102600" cy="2451007"/>
            <a:chOff x="2044700" y="2547605"/>
            <a:chExt cx="8102600" cy="24510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B8D133-BC8C-4537-8E97-51F5CCA96D44}"/>
                </a:ext>
              </a:extLst>
            </p:cNvPr>
            <p:cNvGrpSpPr/>
            <p:nvPr/>
          </p:nvGrpSpPr>
          <p:grpSpPr>
            <a:xfrm>
              <a:off x="2044700" y="2547605"/>
              <a:ext cx="8102600" cy="1762790"/>
              <a:chOff x="2044700" y="2646008"/>
              <a:chExt cx="8102600" cy="176279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8A553BC-6A67-4FBC-9FD7-9E9D22DF8DD0}"/>
                  </a:ext>
                </a:extLst>
              </p:cNvPr>
              <p:cNvSpPr/>
              <p:nvPr/>
            </p:nvSpPr>
            <p:spPr>
              <a:xfrm>
                <a:off x="2044700" y="2740003"/>
                <a:ext cx="1574800" cy="1574800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</a:ln>
              <a:effectLst>
                <a:outerShdw blurRad="876300" dist="254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AD72D03-649F-4684-AAB8-030D4C89BA58}"/>
                  </a:ext>
                </a:extLst>
              </p:cNvPr>
              <p:cNvSpPr/>
              <p:nvPr/>
            </p:nvSpPr>
            <p:spPr>
              <a:xfrm>
                <a:off x="2222500" y="2917803"/>
                <a:ext cx="1219200" cy="1219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25000"/>
                      <a:lumOff val="75000"/>
                    </a:schemeClr>
                  </a:gs>
                  <a:gs pos="5300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431800" dist="228600" dir="2700000" algn="tl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A7EDD5-DB01-4933-9030-82B987704A34}"/>
                  </a:ext>
                </a:extLst>
              </p:cNvPr>
              <p:cNvSpPr txBox="1"/>
              <p:nvPr/>
            </p:nvSpPr>
            <p:spPr>
              <a:xfrm>
                <a:off x="4127500" y="2646008"/>
                <a:ext cx="6019800" cy="17627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8800">
                    <a:solidFill>
                      <a:schemeClr val="bg1"/>
                    </a:solidFill>
                    <a:latin typeface="Nexa Bold" panose="02000000000000000000" pitchFamily="50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pPr algn="l"/>
                <a:r>
                  <a:rPr lang="id-ID" sz="66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Main</a:t>
                </a:r>
              </a:p>
              <a:p>
                <a:pPr algn="l"/>
                <a:r>
                  <a:rPr lang="id-ID" sz="6600" b="1" dirty="0" err="1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+mj-lt"/>
                  </a:rPr>
                  <a:t>Talking</a:t>
                </a:r>
                <a:r>
                  <a:rPr lang="id-ID" sz="6600" b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+mj-lt"/>
                  </a:rPr>
                  <a:t> </a:t>
                </a:r>
                <a:r>
                  <a:rPr lang="id-ID" sz="6600" b="1" dirty="0" err="1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+mj-lt"/>
                  </a:rPr>
                  <a:t>Point</a:t>
                </a:r>
                <a:endParaRPr lang="id-ID" sz="6600" b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" name="Freeform 36">
                <a:extLst>
                  <a:ext uri="{FF2B5EF4-FFF2-40B4-BE49-F238E27FC236}">
                    <a16:creationId xmlns:a16="http://schemas.microsoft.com/office/drawing/2014/main" id="{781F2D37-27B7-4708-AC2D-374472187F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74637" y="3298804"/>
                <a:ext cx="514928" cy="457200"/>
              </a:xfrm>
              <a:custGeom>
                <a:avLst/>
                <a:gdLst>
                  <a:gd name="T0" fmla="*/ 108 w 208"/>
                  <a:gd name="T1" fmla="*/ 72 h 184"/>
                  <a:gd name="T2" fmla="*/ 100 w 208"/>
                  <a:gd name="T3" fmla="*/ 72 h 184"/>
                  <a:gd name="T4" fmla="*/ 100 w 208"/>
                  <a:gd name="T5" fmla="*/ 96 h 184"/>
                  <a:gd name="T6" fmla="*/ 76 w 208"/>
                  <a:gd name="T7" fmla="*/ 96 h 184"/>
                  <a:gd name="T8" fmla="*/ 76 w 208"/>
                  <a:gd name="T9" fmla="*/ 104 h 184"/>
                  <a:gd name="T10" fmla="*/ 100 w 208"/>
                  <a:gd name="T11" fmla="*/ 104 h 184"/>
                  <a:gd name="T12" fmla="*/ 100 w 208"/>
                  <a:gd name="T13" fmla="*/ 128 h 184"/>
                  <a:gd name="T14" fmla="*/ 108 w 208"/>
                  <a:gd name="T15" fmla="*/ 128 h 184"/>
                  <a:gd name="T16" fmla="*/ 108 w 208"/>
                  <a:gd name="T17" fmla="*/ 104 h 184"/>
                  <a:gd name="T18" fmla="*/ 132 w 208"/>
                  <a:gd name="T19" fmla="*/ 104 h 184"/>
                  <a:gd name="T20" fmla="*/ 132 w 208"/>
                  <a:gd name="T21" fmla="*/ 96 h 184"/>
                  <a:gd name="T22" fmla="*/ 108 w 208"/>
                  <a:gd name="T23" fmla="*/ 96 h 184"/>
                  <a:gd name="T24" fmla="*/ 108 w 208"/>
                  <a:gd name="T25" fmla="*/ 72 h 184"/>
                  <a:gd name="T26" fmla="*/ 154 w 208"/>
                  <a:gd name="T27" fmla="*/ 1 h 184"/>
                  <a:gd name="T28" fmla="*/ 104 w 208"/>
                  <a:gd name="T29" fmla="*/ 33 h 184"/>
                  <a:gd name="T30" fmla="*/ 54 w 208"/>
                  <a:gd name="T31" fmla="*/ 0 h 184"/>
                  <a:gd name="T32" fmla="*/ 0 w 208"/>
                  <a:gd name="T33" fmla="*/ 67 h 184"/>
                  <a:gd name="T34" fmla="*/ 60 w 208"/>
                  <a:gd name="T35" fmla="*/ 151 h 184"/>
                  <a:gd name="T36" fmla="*/ 101 w 208"/>
                  <a:gd name="T37" fmla="*/ 182 h 184"/>
                  <a:gd name="T38" fmla="*/ 104 w 208"/>
                  <a:gd name="T39" fmla="*/ 184 h 184"/>
                  <a:gd name="T40" fmla="*/ 107 w 208"/>
                  <a:gd name="T41" fmla="*/ 183 h 184"/>
                  <a:gd name="T42" fmla="*/ 148 w 208"/>
                  <a:gd name="T43" fmla="*/ 151 h 184"/>
                  <a:gd name="T44" fmla="*/ 148 w 208"/>
                  <a:gd name="T45" fmla="*/ 151 h 184"/>
                  <a:gd name="T46" fmla="*/ 208 w 208"/>
                  <a:gd name="T47" fmla="*/ 66 h 184"/>
                  <a:gd name="T48" fmla="*/ 154 w 208"/>
                  <a:gd name="T49" fmla="*/ 1 h 184"/>
                  <a:gd name="T50" fmla="*/ 144 w 208"/>
                  <a:gd name="T51" fmla="*/ 144 h 184"/>
                  <a:gd name="T52" fmla="*/ 143 w 208"/>
                  <a:gd name="T53" fmla="*/ 144 h 184"/>
                  <a:gd name="T54" fmla="*/ 114 w 208"/>
                  <a:gd name="T55" fmla="*/ 166 h 184"/>
                  <a:gd name="T56" fmla="*/ 104 w 208"/>
                  <a:gd name="T57" fmla="*/ 175 h 184"/>
                  <a:gd name="T58" fmla="*/ 65 w 208"/>
                  <a:gd name="T59" fmla="*/ 144 h 184"/>
                  <a:gd name="T60" fmla="*/ 8 w 208"/>
                  <a:gd name="T61" fmla="*/ 67 h 184"/>
                  <a:gd name="T62" fmla="*/ 54 w 208"/>
                  <a:gd name="T63" fmla="*/ 8 h 184"/>
                  <a:gd name="T64" fmla="*/ 100 w 208"/>
                  <a:gd name="T65" fmla="*/ 44 h 184"/>
                  <a:gd name="T66" fmla="*/ 104 w 208"/>
                  <a:gd name="T67" fmla="*/ 47 h 184"/>
                  <a:gd name="T68" fmla="*/ 104 w 208"/>
                  <a:gd name="T69" fmla="*/ 47 h 184"/>
                  <a:gd name="T70" fmla="*/ 108 w 208"/>
                  <a:gd name="T71" fmla="*/ 44 h 184"/>
                  <a:gd name="T72" fmla="*/ 154 w 208"/>
                  <a:gd name="T73" fmla="*/ 9 h 184"/>
                  <a:gd name="T74" fmla="*/ 200 w 208"/>
                  <a:gd name="T75" fmla="*/ 66 h 184"/>
                  <a:gd name="T76" fmla="*/ 144 w 208"/>
                  <a:gd name="T77" fmla="*/ 14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8" h="184">
                    <a:moveTo>
                      <a:pt x="108" y="72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00" y="96"/>
                      <a:pt x="100" y="96"/>
                      <a:pt x="100" y="96"/>
                    </a:cubicBezTo>
                    <a:cubicBezTo>
                      <a:pt x="76" y="96"/>
                      <a:pt x="76" y="96"/>
                      <a:pt x="76" y="96"/>
                    </a:cubicBezTo>
                    <a:cubicBezTo>
                      <a:pt x="76" y="104"/>
                      <a:pt x="76" y="104"/>
                      <a:pt x="76" y="104"/>
                    </a:cubicBez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128"/>
                      <a:pt x="100" y="128"/>
                      <a:pt x="100" y="128"/>
                    </a:cubicBezTo>
                    <a:cubicBezTo>
                      <a:pt x="108" y="128"/>
                      <a:pt x="108" y="128"/>
                      <a:pt x="108" y="128"/>
                    </a:cubicBezTo>
                    <a:cubicBezTo>
                      <a:pt x="108" y="104"/>
                      <a:pt x="108" y="104"/>
                      <a:pt x="108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08" y="96"/>
                      <a:pt x="108" y="96"/>
                      <a:pt x="108" y="96"/>
                    </a:cubicBezTo>
                    <a:lnTo>
                      <a:pt x="108" y="72"/>
                    </a:lnTo>
                    <a:close/>
                    <a:moveTo>
                      <a:pt x="154" y="1"/>
                    </a:moveTo>
                    <a:cubicBezTo>
                      <a:pt x="134" y="1"/>
                      <a:pt x="115" y="13"/>
                      <a:pt x="104" y="33"/>
                    </a:cubicBezTo>
                    <a:cubicBezTo>
                      <a:pt x="93" y="12"/>
                      <a:pt x="74" y="0"/>
                      <a:pt x="54" y="0"/>
                    </a:cubicBezTo>
                    <a:cubicBezTo>
                      <a:pt x="27" y="0"/>
                      <a:pt x="0" y="23"/>
                      <a:pt x="0" y="67"/>
                    </a:cubicBezTo>
                    <a:cubicBezTo>
                      <a:pt x="0" y="111"/>
                      <a:pt x="42" y="139"/>
                      <a:pt x="60" y="151"/>
                    </a:cubicBezTo>
                    <a:cubicBezTo>
                      <a:pt x="69" y="157"/>
                      <a:pt x="84" y="167"/>
                      <a:pt x="101" y="182"/>
                    </a:cubicBezTo>
                    <a:cubicBezTo>
                      <a:pt x="102" y="183"/>
                      <a:pt x="103" y="184"/>
                      <a:pt x="104" y="184"/>
                    </a:cubicBezTo>
                    <a:cubicBezTo>
                      <a:pt x="105" y="184"/>
                      <a:pt x="106" y="184"/>
                      <a:pt x="107" y="183"/>
                    </a:cubicBezTo>
                    <a:cubicBezTo>
                      <a:pt x="108" y="181"/>
                      <a:pt x="128" y="165"/>
                      <a:pt x="148" y="151"/>
                    </a:cubicBezTo>
                    <a:cubicBezTo>
                      <a:pt x="148" y="151"/>
                      <a:pt x="148" y="151"/>
                      <a:pt x="148" y="151"/>
                    </a:cubicBezTo>
                    <a:cubicBezTo>
                      <a:pt x="172" y="133"/>
                      <a:pt x="208" y="107"/>
                      <a:pt x="208" y="66"/>
                    </a:cubicBezTo>
                    <a:cubicBezTo>
                      <a:pt x="208" y="21"/>
                      <a:pt x="180" y="1"/>
                      <a:pt x="154" y="1"/>
                    </a:cubicBezTo>
                    <a:close/>
                    <a:moveTo>
                      <a:pt x="144" y="144"/>
                    </a:move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32" y="152"/>
                      <a:pt x="121" y="161"/>
                      <a:pt x="114" y="166"/>
                    </a:cubicBezTo>
                    <a:cubicBezTo>
                      <a:pt x="110" y="170"/>
                      <a:pt x="106" y="173"/>
                      <a:pt x="104" y="175"/>
                    </a:cubicBezTo>
                    <a:cubicBezTo>
                      <a:pt x="88" y="160"/>
                      <a:pt x="74" y="150"/>
                      <a:pt x="65" y="144"/>
                    </a:cubicBezTo>
                    <a:cubicBezTo>
                      <a:pt x="37" y="125"/>
                      <a:pt x="8" y="102"/>
                      <a:pt x="8" y="67"/>
                    </a:cubicBezTo>
                    <a:cubicBezTo>
                      <a:pt x="8" y="26"/>
                      <a:pt x="32" y="8"/>
                      <a:pt x="54" y="8"/>
                    </a:cubicBezTo>
                    <a:cubicBezTo>
                      <a:pt x="73" y="8"/>
                      <a:pt x="91" y="22"/>
                      <a:pt x="100" y="44"/>
                    </a:cubicBezTo>
                    <a:cubicBezTo>
                      <a:pt x="101" y="46"/>
                      <a:pt x="102" y="47"/>
                      <a:pt x="104" y="47"/>
                    </a:cubicBezTo>
                    <a:cubicBezTo>
                      <a:pt x="104" y="47"/>
                      <a:pt x="104" y="47"/>
                      <a:pt x="104" y="47"/>
                    </a:cubicBezTo>
                    <a:cubicBezTo>
                      <a:pt x="106" y="47"/>
                      <a:pt x="107" y="46"/>
                      <a:pt x="108" y="44"/>
                    </a:cubicBezTo>
                    <a:cubicBezTo>
                      <a:pt x="117" y="22"/>
                      <a:pt x="135" y="9"/>
                      <a:pt x="154" y="9"/>
                    </a:cubicBezTo>
                    <a:cubicBezTo>
                      <a:pt x="176" y="9"/>
                      <a:pt x="200" y="27"/>
                      <a:pt x="200" y="66"/>
                    </a:cubicBezTo>
                    <a:cubicBezTo>
                      <a:pt x="200" y="103"/>
                      <a:pt x="166" y="128"/>
                      <a:pt x="144" y="1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6A8DF0-AA92-46EC-941F-6827784B7F3D}"/>
                </a:ext>
              </a:extLst>
            </p:cNvPr>
            <p:cNvSpPr txBox="1"/>
            <p:nvPr/>
          </p:nvSpPr>
          <p:spPr>
            <a:xfrm>
              <a:off x="4127500" y="4441023"/>
              <a:ext cx="4486275" cy="5575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88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pPr algn="l">
                <a:lnSpc>
                  <a:spcPct val="13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Lorem ipsum dolor sit amet, consectetuer adipiscing elit. Aenean commodo ligula eget dolor. Aenean massa.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F75A8D-0D8A-0E45-8389-BCA998A87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56" y="6320171"/>
            <a:ext cx="1279283" cy="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"/>
    </mc:Choice>
    <mc:Fallback xmlns="">
      <p:transition spd="slow" advTm="594"/>
    </mc:Fallback>
  </mc:AlternateContent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A71930"/>
      </a:accent1>
      <a:accent2>
        <a:srgbClr val="004165"/>
      </a:accent2>
      <a:accent3>
        <a:srgbClr val="D95E00"/>
      </a:accent3>
      <a:accent4>
        <a:srgbClr val="5B8F22"/>
      </a:accent4>
      <a:accent5>
        <a:srgbClr val="BC0C87"/>
      </a:accent5>
      <a:accent6>
        <a:srgbClr val="0D9CBB"/>
      </a:accent6>
      <a:hlink>
        <a:srgbClr val="0563C1"/>
      </a:hlink>
      <a:folHlink>
        <a:srgbClr val="954F72"/>
      </a:folHlink>
    </a:clrScheme>
    <a:fontScheme name="Will">
      <a:majorFont>
        <a:latin typeface="Proxima Nova Rg"/>
        <a:ea typeface=""/>
        <a:cs typeface=""/>
      </a:majorFont>
      <a:minorFont>
        <a:latin typeface="Source Serif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399</Words>
  <Application>Microsoft Macintosh PowerPoint</Application>
  <PresentationFormat>Widescreen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Source Serif Pro</vt:lpstr>
      <vt:lpstr>Proxima Nova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Indra Yunanto</dc:creator>
  <cp:lastModifiedBy>Will Rogers</cp:lastModifiedBy>
  <cp:revision>221</cp:revision>
  <dcterms:created xsi:type="dcterms:W3CDTF">2006-08-16T00:00:00Z</dcterms:created>
  <dcterms:modified xsi:type="dcterms:W3CDTF">2020-08-14T10:51:52Z</dcterms:modified>
</cp:coreProperties>
</file>